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8" r:id="rId3"/>
    <p:sldId id="286" r:id="rId4"/>
    <p:sldId id="302" r:id="rId5"/>
    <p:sldId id="287" r:id="rId6"/>
    <p:sldId id="288" r:id="rId7"/>
    <p:sldId id="289" r:id="rId8"/>
    <p:sldId id="290" r:id="rId9"/>
    <p:sldId id="293" r:id="rId10"/>
    <p:sldId id="301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272" r:id="rId19"/>
    <p:sldId id="275" r:id="rId20"/>
    <p:sldId id="276" r:id="rId21"/>
    <p:sldId id="266" r:id="rId22"/>
    <p:sldId id="271" r:id="rId23"/>
    <p:sldId id="259" r:id="rId24"/>
    <p:sldId id="278" r:id="rId25"/>
    <p:sldId id="277" r:id="rId26"/>
    <p:sldId id="265" r:id="rId27"/>
    <p:sldId id="267" r:id="rId28"/>
    <p:sldId id="280" r:id="rId29"/>
    <p:sldId id="269" r:id="rId30"/>
    <p:sldId id="270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민지 박" initials="민박" lastIdx="2" clrIdx="0">
    <p:extLst>
      <p:ext uri="{19B8F6BF-5375-455C-9EA6-DF929625EA0E}">
        <p15:presenceInfo xmlns:p15="http://schemas.microsoft.com/office/powerpoint/2012/main" userId="f1dd46eba4570b4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85D"/>
    <a:srgbClr val="7F7F7F"/>
    <a:srgbClr val="D9D9D9"/>
    <a:srgbClr val="B8B8B8"/>
    <a:srgbClr val="313540"/>
    <a:srgbClr val="1943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58" autoAdjust="0"/>
    <p:restoredTop sz="94660"/>
  </p:normalViewPr>
  <p:slideViewPr>
    <p:cSldViewPr snapToGrid="0">
      <p:cViewPr varScale="1">
        <p:scale>
          <a:sx n="85" d="100"/>
          <a:sy n="85" d="100"/>
        </p:scale>
        <p:origin x="41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912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18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570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01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972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396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682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892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105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089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476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646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7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2.jpeg"/><Relationship Id="rId7" Type="http://schemas.openxmlformats.org/officeDocument/2006/relationships/image" Target="../media/image44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48.png"/><Relationship Id="rId4" Type="http://schemas.openxmlformats.org/officeDocument/2006/relationships/image" Target="../media/image54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48.png"/><Relationship Id="rId7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4.svg"/><Relationship Id="rId7" Type="http://schemas.openxmlformats.org/officeDocument/2006/relationships/image" Target="../media/image59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48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rgbClr val="E6E5EB"/>
            </a:gs>
            <a:gs pos="50000">
              <a:srgbClr val="FEB95E"/>
            </a:gs>
          </a:gsLst>
          <a:lin ang="4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413500" y="2451470"/>
            <a:ext cx="5365000" cy="1955061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i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Application</a:t>
            </a:r>
            <a:r>
              <a:rPr lang="ko-KR" altLang="en-US" sz="3600" b="1" i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altLang="ko-KR" sz="3600" b="1" i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Proposal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- TEAM 12 -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8778500" y="4406531"/>
            <a:ext cx="274965" cy="274965"/>
          </a:xfrm>
          <a:prstGeom prst="rect">
            <a:avLst/>
          </a:prstGeom>
          <a:solidFill>
            <a:srgbClr val="313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+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CA4790-A126-4BC4-BCFE-46A769AE6CF7}"/>
              </a:ext>
            </a:extLst>
          </p:cNvPr>
          <p:cNvSpPr txBox="1"/>
          <p:nvPr/>
        </p:nvSpPr>
        <p:spPr>
          <a:xfrm>
            <a:off x="2269331" y="4681496"/>
            <a:ext cx="7653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313540"/>
                </a:solidFill>
              </a:rPr>
              <a:t>2017312128 </a:t>
            </a:r>
            <a:r>
              <a:rPr lang="ko-KR" altLang="en-US" dirty="0">
                <a:solidFill>
                  <a:srgbClr val="313540"/>
                </a:solidFill>
              </a:rPr>
              <a:t>조건희</a:t>
            </a:r>
            <a:r>
              <a:rPr lang="en-US" altLang="ko-KR" dirty="0">
                <a:solidFill>
                  <a:srgbClr val="313540"/>
                </a:solidFill>
              </a:rPr>
              <a:t> 2019313952 </a:t>
            </a:r>
            <a:r>
              <a:rPr lang="ko-KR" altLang="en-US" dirty="0">
                <a:solidFill>
                  <a:srgbClr val="313540"/>
                </a:solidFill>
              </a:rPr>
              <a:t>송재현</a:t>
            </a:r>
            <a:endParaRPr lang="en-US" altLang="ko-KR" dirty="0">
              <a:solidFill>
                <a:srgbClr val="313540"/>
              </a:solidFill>
            </a:endParaRPr>
          </a:p>
          <a:p>
            <a:pPr algn="ctr"/>
            <a:r>
              <a:rPr lang="en-US" altLang="ko-KR" dirty="0">
                <a:solidFill>
                  <a:srgbClr val="313540"/>
                </a:solidFill>
              </a:rPr>
              <a:t>2017312885 </a:t>
            </a:r>
            <a:r>
              <a:rPr lang="ko-KR" altLang="en-US" dirty="0">
                <a:solidFill>
                  <a:srgbClr val="313540"/>
                </a:solidFill>
              </a:rPr>
              <a:t>박민지</a:t>
            </a:r>
            <a:r>
              <a:rPr lang="en-US" altLang="ko-KR" dirty="0">
                <a:solidFill>
                  <a:srgbClr val="313540"/>
                </a:solidFill>
              </a:rPr>
              <a:t> 2018311449 </a:t>
            </a:r>
            <a:r>
              <a:rPr lang="ko-KR" altLang="en-US" dirty="0" err="1">
                <a:solidFill>
                  <a:srgbClr val="313540"/>
                </a:solidFill>
              </a:rPr>
              <a:t>김정안</a:t>
            </a:r>
            <a:endParaRPr lang="en-US" altLang="ko-KR" dirty="0">
              <a:solidFill>
                <a:srgbClr val="313540"/>
              </a:solidFill>
            </a:endParaRPr>
          </a:p>
          <a:p>
            <a:pPr algn="ctr"/>
            <a:r>
              <a:rPr lang="en-US" altLang="ko-KR" dirty="0">
                <a:solidFill>
                  <a:srgbClr val="313540"/>
                </a:solidFill>
              </a:rPr>
              <a:t>2019314550 </a:t>
            </a:r>
            <a:r>
              <a:rPr lang="ko-KR" altLang="en-US" dirty="0">
                <a:solidFill>
                  <a:srgbClr val="313540"/>
                </a:solidFill>
              </a:rPr>
              <a:t>박성빈 </a:t>
            </a:r>
            <a:r>
              <a:rPr lang="en-US" altLang="ko-KR" dirty="0">
                <a:solidFill>
                  <a:srgbClr val="313540"/>
                </a:solidFill>
              </a:rPr>
              <a:t>2013311986 </a:t>
            </a:r>
            <a:r>
              <a:rPr lang="ko-KR" altLang="en-US" dirty="0">
                <a:solidFill>
                  <a:srgbClr val="313540"/>
                </a:solidFill>
              </a:rPr>
              <a:t>이태기</a:t>
            </a:r>
            <a:endParaRPr lang="en-US" altLang="ko-KR" dirty="0">
              <a:solidFill>
                <a:srgbClr val="313540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0214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rgbClr val="E6E5EB"/>
            </a:gs>
            <a:gs pos="70000">
              <a:srgbClr val="FEB95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3600" b="1" kern="0" dirty="0">
                <a:solidFill>
                  <a:srgbClr val="FCB85D"/>
                </a:solidFill>
              </a:rPr>
              <a:t>02</a:t>
            </a:r>
            <a:r>
              <a:rPr lang="en-US" altLang="ko-KR" sz="3600" b="1" i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ko-KR" altLang="en-US" sz="36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시장조사</a:t>
            </a:r>
            <a:endParaRPr lang="en-US" altLang="ko-KR" sz="36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  <a:solidFill>
            <a:srgbClr val="D9D9D9"/>
          </a:solidFill>
        </p:grpSpPr>
        <p:cxnSp>
          <p:nvCxnSpPr>
            <p:cNvPr id="8" name="직선 연결선 7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grpFill/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1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20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7F7F7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6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4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43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6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36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926E87D6-8EB4-46EB-9355-9B4FB96D693D}"/>
              </a:ext>
            </a:extLst>
          </p:cNvPr>
          <p:cNvSpPr/>
          <p:nvPr/>
        </p:nvSpPr>
        <p:spPr>
          <a:xfrm rot="5400000">
            <a:off x="1117874" y="558732"/>
            <a:ext cx="457391" cy="457391"/>
          </a:xfrm>
          <a:prstGeom prst="rtTriangle">
            <a:avLst/>
          </a:prstGeom>
          <a:solidFill>
            <a:srgbClr val="FCB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91A96BA-5FF2-4136-9379-1CAC98059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579" y="2543993"/>
            <a:ext cx="1281103" cy="1112621"/>
          </a:xfrm>
          <a:prstGeom prst="rect">
            <a:avLst/>
          </a:prstGeom>
        </p:spPr>
      </p:pic>
      <p:pic>
        <p:nvPicPr>
          <p:cNvPr id="1026" name="Picture 2" descr="HelloLMS - Apps on Google Play">
            <a:extLst>
              <a:ext uri="{FF2B5EF4-FFF2-40B4-BE49-F238E27FC236}">
                <a16:creationId xmlns:a16="http://schemas.microsoft.com/office/drawing/2014/main" id="{4CCF1EBD-030E-48E4-AD91-D9DC21A28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325" y="2543959"/>
            <a:ext cx="1367771" cy="136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1D9983F-4927-411B-9261-3A975DC28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163" y="4049039"/>
            <a:ext cx="1281103" cy="1175492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BF37CEE1-CBA1-480C-93EC-B8AF26531F29}"/>
              </a:ext>
            </a:extLst>
          </p:cNvPr>
          <p:cNvSpPr/>
          <p:nvPr/>
        </p:nvSpPr>
        <p:spPr>
          <a:xfrm>
            <a:off x="1575265" y="1376995"/>
            <a:ext cx="4676901" cy="4529396"/>
          </a:xfrm>
          <a:prstGeom prst="ellipse">
            <a:avLst/>
          </a:prstGeom>
          <a:noFill/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D38084F-304C-4B69-A88E-CC6AF658A0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7912" y1="66963" x2="57912" y2="66963"/>
                        <a14:foregroundMark x1="44597" y1="43469" x2="44597" y2="434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259" y="2464741"/>
            <a:ext cx="2634224" cy="2636946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02E2B62-0B87-4305-B012-2DAE5AE397EF}"/>
              </a:ext>
            </a:extLst>
          </p:cNvPr>
          <p:cNvSpPr/>
          <p:nvPr/>
        </p:nvSpPr>
        <p:spPr>
          <a:xfrm>
            <a:off x="6555717" y="3536691"/>
            <a:ext cx="1736991" cy="35421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7C2EA6-3CD8-4A2F-BF04-725C7A4593CE}"/>
              </a:ext>
            </a:extLst>
          </p:cNvPr>
          <p:cNvSpPr txBox="1"/>
          <p:nvPr/>
        </p:nvSpPr>
        <p:spPr>
          <a:xfrm>
            <a:off x="5821819" y="4007894"/>
            <a:ext cx="3195476" cy="923330"/>
          </a:xfrm>
          <a:prstGeom prst="rect">
            <a:avLst/>
          </a:prstGeom>
          <a:solidFill>
            <a:srgbClr val="FCB85D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시장조사를 통해 다른 앱의 장점들을 가져와 개발할 앱에 적용시킬 것이다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710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rgbClr val="E6E5EB"/>
            </a:gs>
            <a:gs pos="70000">
              <a:srgbClr val="FEB95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534399" y="419993"/>
            <a:ext cx="3248025" cy="601801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9456B4-FE2F-472F-81B2-D5D35C0D1FFB}"/>
              </a:ext>
            </a:extLst>
          </p:cNvPr>
          <p:cNvSpPr txBox="1"/>
          <p:nvPr/>
        </p:nvSpPr>
        <p:spPr>
          <a:xfrm>
            <a:off x="8707539" y="920714"/>
            <a:ext cx="28721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  <a:ea typeface="+mj-ea"/>
              </a:rPr>
              <a:t>전자출결</a:t>
            </a:r>
            <a:r>
              <a:rPr lang="ko-KR" altLang="en-US" sz="1600" dirty="0">
                <a:solidFill>
                  <a:schemeClr val="bg1"/>
                </a:solidFill>
                <a:ea typeface="+mj-ea"/>
              </a:rPr>
              <a:t> 인터페이스를 </a:t>
            </a:r>
            <a:endParaRPr lang="en-US" altLang="ko-KR" sz="1600" dirty="0">
              <a:solidFill>
                <a:schemeClr val="bg1"/>
              </a:solidFill>
              <a:ea typeface="+mj-ea"/>
            </a:endParaRPr>
          </a:p>
          <a:p>
            <a:r>
              <a:rPr lang="ko-KR" altLang="en-US" sz="1600" dirty="0">
                <a:solidFill>
                  <a:schemeClr val="bg1"/>
                </a:solidFill>
                <a:ea typeface="+mj-ea"/>
              </a:rPr>
              <a:t>온라인 강의에도 적용시켜 </a:t>
            </a:r>
            <a:endParaRPr lang="en-US" altLang="ko-KR" sz="1600" dirty="0">
              <a:solidFill>
                <a:schemeClr val="bg1"/>
              </a:solidFill>
              <a:ea typeface="+mj-ea"/>
            </a:endParaRPr>
          </a:p>
          <a:p>
            <a:r>
              <a:rPr lang="ko-KR" altLang="en-US" sz="1600" dirty="0">
                <a:solidFill>
                  <a:schemeClr val="bg1"/>
                </a:solidFill>
                <a:ea typeface="+mj-ea"/>
              </a:rPr>
              <a:t>전체 과목에 대한 출결 현황과 남은 강의를 표시</a:t>
            </a:r>
          </a:p>
        </p:txBody>
      </p:sp>
      <p:pic>
        <p:nvPicPr>
          <p:cNvPr id="46" name="그림 45" descr="텍스트이(가) 표시된 사진&#10;&#10;자동 생성된 설명">
            <a:extLst>
              <a:ext uri="{FF2B5EF4-FFF2-40B4-BE49-F238E27FC236}">
                <a16:creationId xmlns:a16="http://schemas.microsoft.com/office/drawing/2014/main" id="{2E9D3668-EF9A-4F3C-84B6-00EDFDC400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5" t="12661" r="30372" b="27706"/>
          <a:stretch/>
        </p:blipFill>
        <p:spPr>
          <a:xfrm>
            <a:off x="1323085" y="1606634"/>
            <a:ext cx="6828030" cy="326480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107AD07-2C90-40B8-907B-05636DBE0A3E}"/>
              </a:ext>
            </a:extLst>
          </p:cNvPr>
          <p:cNvSpPr txBox="1"/>
          <p:nvPr/>
        </p:nvSpPr>
        <p:spPr>
          <a:xfrm>
            <a:off x="4669646" y="690148"/>
            <a:ext cx="2659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7F7F7F"/>
                </a:solidFill>
              </a:rPr>
              <a:t>수강중인 모든 강좌의 업로드 된 컨텐츠 정리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ED40E27-36E8-4834-96EF-65D4867787E5}"/>
              </a:ext>
            </a:extLst>
          </p:cNvPr>
          <p:cNvSpPr txBox="1"/>
          <p:nvPr/>
        </p:nvSpPr>
        <p:spPr>
          <a:xfrm>
            <a:off x="998294" y="4605035"/>
            <a:ext cx="2659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7F7F7F"/>
                </a:solidFill>
              </a:rPr>
              <a:t>수강중인 모든 강좌의</a:t>
            </a:r>
            <a:endParaRPr lang="en-US" altLang="ko-KR" sz="1600" dirty="0">
              <a:solidFill>
                <a:srgbClr val="7F7F7F"/>
              </a:solidFill>
            </a:endParaRPr>
          </a:p>
          <a:p>
            <a:r>
              <a:rPr lang="ko-KR" altLang="en-US" sz="1600" dirty="0">
                <a:solidFill>
                  <a:srgbClr val="7F7F7F"/>
                </a:solidFill>
              </a:rPr>
              <a:t>공지사항 정리</a:t>
            </a:r>
          </a:p>
        </p:txBody>
      </p:sp>
      <p:cxnSp>
        <p:nvCxnSpPr>
          <p:cNvPr id="50" name="직선 연결선 48">
            <a:extLst>
              <a:ext uri="{FF2B5EF4-FFF2-40B4-BE49-F238E27FC236}">
                <a16:creationId xmlns:a16="http://schemas.microsoft.com/office/drawing/2014/main" id="{7299438F-4F59-43D2-8218-993403269DD5}"/>
              </a:ext>
            </a:extLst>
          </p:cNvPr>
          <p:cNvCxnSpPr>
            <a:cxnSpLocks/>
          </p:cNvCxnSpPr>
          <p:nvPr/>
        </p:nvCxnSpPr>
        <p:spPr>
          <a:xfrm rot="5400000">
            <a:off x="447862" y="3491475"/>
            <a:ext cx="1770436" cy="273893"/>
          </a:xfrm>
          <a:prstGeom prst="bentConnector3">
            <a:avLst>
              <a:gd name="adj1" fmla="val 247"/>
            </a:avLst>
          </a:prstGeom>
          <a:ln w="19050">
            <a:solidFill>
              <a:srgbClr val="7F7F7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48">
            <a:extLst>
              <a:ext uri="{FF2B5EF4-FFF2-40B4-BE49-F238E27FC236}">
                <a16:creationId xmlns:a16="http://schemas.microsoft.com/office/drawing/2014/main" id="{CDBE7276-33DD-408B-9B18-A642A6D1DA2F}"/>
              </a:ext>
            </a:extLst>
          </p:cNvPr>
          <p:cNvCxnSpPr>
            <a:cxnSpLocks/>
          </p:cNvCxnSpPr>
          <p:nvPr/>
        </p:nvCxnSpPr>
        <p:spPr>
          <a:xfrm flipV="1">
            <a:off x="2327947" y="1462430"/>
            <a:ext cx="3488653" cy="1121939"/>
          </a:xfrm>
          <a:prstGeom prst="bentConnector3">
            <a:avLst>
              <a:gd name="adj1" fmla="val 99295"/>
            </a:avLst>
          </a:prstGeom>
          <a:ln w="19050">
            <a:solidFill>
              <a:srgbClr val="7F7F7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48">
            <a:extLst>
              <a:ext uri="{FF2B5EF4-FFF2-40B4-BE49-F238E27FC236}">
                <a16:creationId xmlns:a16="http://schemas.microsoft.com/office/drawing/2014/main" id="{8222D9B8-147A-477F-A7FD-2A1AA136ACAF}"/>
              </a:ext>
            </a:extLst>
          </p:cNvPr>
          <p:cNvCxnSpPr>
            <a:cxnSpLocks/>
          </p:cNvCxnSpPr>
          <p:nvPr/>
        </p:nvCxnSpPr>
        <p:spPr>
          <a:xfrm rot="16200000" flipH="1">
            <a:off x="4611191" y="3962909"/>
            <a:ext cx="1391526" cy="643450"/>
          </a:xfrm>
          <a:prstGeom prst="bentConnector3">
            <a:avLst>
              <a:gd name="adj1" fmla="val 50000"/>
            </a:avLst>
          </a:prstGeom>
          <a:ln w="19050">
            <a:solidFill>
              <a:srgbClr val="7F7F7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FDDEF46-A9B5-4A5B-8057-C5726ED78CC5}"/>
              </a:ext>
            </a:extLst>
          </p:cNvPr>
          <p:cNvGrpSpPr/>
          <p:nvPr/>
        </p:nvGrpSpPr>
        <p:grpSpPr>
          <a:xfrm>
            <a:off x="6703572" y="3020134"/>
            <a:ext cx="5374684" cy="3107751"/>
            <a:chOff x="5979324" y="2886100"/>
            <a:chExt cx="5374684" cy="3107751"/>
          </a:xfrm>
        </p:grpSpPr>
        <p:pic>
          <p:nvPicPr>
            <p:cNvPr id="35" name="그림 34" descr="텍스트이(가) 표시된 사진&#10;&#10;자동 생성된 설명">
              <a:extLst>
                <a:ext uri="{FF2B5EF4-FFF2-40B4-BE49-F238E27FC236}">
                  <a16:creationId xmlns:a16="http://schemas.microsoft.com/office/drawing/2014/main" id="{D64F41FA-BA51-4A48-A264-5369F7F863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42" t="10153" r="45574" b="44531"/>
            <a:stretch/>
          </p:blipFill>
          <p:spPr>
            <a:xfrm>
              <a:off x="5979324" y="2886100"/>
              <a:ext cx="5374684" cy="3107751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88AAEF6-86F7-47E3-9009-74986D11B9BA}"/>
                </a:ext>
              </a:extLst>
            </p:cNvPr>
            <p:cNvSpPr/>
            <p:nvPr/>
          </p:nvSpPr>
          <p:spPr>
            <a:xfrm>
              <a:off x="9375400" y="3059654"/>
              <a:ext cx="716555" cy="9460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highlight>
                  <a:srgbClr val="000000"/>
                </a:highlight>
              </a:endParaRPr>
            </a:p>
          </p:txBody>
        </p:sp>
      </p:grpSp>
      <p:cxnSp>
        <p:nvCxnSpPr>
          <p:cNvPr id="40" name="직선 연결선 48">
            <a:extLst>
              <a:ext uri="{FF2B5EF4-FFF2-40B4-BE49-F238E27FC236}">
                <a16:creationId xmlns:a16="http://schemas.microsoft.com/office/drawing/2014/main" id="{0BC29F27-D966-4484-BE6C-FA874F96342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652303" y="2721288"/>
            <a:ext cx="1753298" cy="605889"/>
          </a:xfrm>
          <a:prstGeom prst="bentConnector3">
            <a:avLst>
              <a:gd name="adj1" fmla="val 718"/>
            </a:avLst>
          </a:prstGeom>
          <a:ln w="19050">
            <a:solidFill>
              <a:srgbClr val="7F7F7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29FE074-373A-44F8-AD6B-1188CB3EE9D9}"/>
              </a:ext>
            </a:extLst>
          </p:cNvPr>
          <p:cNvSpPr txBox="1"/>
          <p:nvPr/>
        </p:nvSpPr>
        <p:spPr>
          <a:xfrm>
            <a:off x="3864048" y="5045189"/>
            <a:ext cx="28395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7F7F7F"/>
                </a:solidFill>
              </a:rPr>
              <a:t>개인 파일 저장 기능으로 구글 드라이브처럼 스마트폰과 </a:t>
            </a:r>
            <a:r>
              <a:rPr lang="en-US" altLang="ko-KR" sz="1600" dirty="0">
                <a:solidFill>
                  <a:srgbClr val="7F7F7F"/>
                </a:solidFill>
              </a:rPr>
              <a:t>pc</a:t>
            </a:r>
            <a:r>
              <a:rPr lang="ko-KR" altLang="en-US" sz="1600" dirty="0">
                <a:solidFill>
                  <a:srgbClr val="7F7F7F"/>
                </a:solidFill>
              </a:rPr>
              <a:t> 파일 공유 가능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792F93-FC42-4A3B-8E77-E2889195EB2C}"/>
              </a:ext>
            </a:extLst>
          </p:cNvPr>
          <p:cNvSpPr/>
          <p:nvPr/>
        </p:nvSpPr>
        <p:spPr>
          <a:xfrm>
            <a:off x="1493111" y="2504784"/>
            <a:ext cx="668914" cy="1554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2918B78-E479-4C63-ADBA-6EA6F36E1FC0}"/>
              </a:ext>
            </a:extLst>
          </p:cNvPr>
          <p:cNvSpPr/>
          <p:nvPr/>
        </p:nvSpPr>
        <p:spPr>
          <a:xfrm>
            <a:off x="1493111" y="2663470"/>
            <a:ext cx="668914" cy="1554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4163C6D-64FD-48B0-B4F3-EEEC42BA23BE}"/>
              </a:ext>
            </a:extLst>
          </p:cNvPr>
          <p:cNvSpPr/>
          <p:nvPr/>
        </p:nvSpPr>
        <p:spPr>
          <a:xfrm>
            <a:off x="6834125" y="3429000"/>
            <a:ext cx="2391881" cy="22419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98B7148-2215-4468-BAB8-587EADAFB067}"/>
              </a:ext>
            </a:extLst>
          </p:cNvPr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  <a:solidFill>
            <a:srgbClr val="D9D9D9"/>
          </a:solidFill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080124B2-61E1-4D61-96A5-B2E91716CF13}"/>
                </a:ext>
              </a:extLst>
            </p:cNvPr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grpFill/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76B7FEDD-6E06-4834-A3D8-6A15647E6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4" name="Group 12">
              <a:extLst>
                <a:ext uri="{FF2B5EF4-FFF2-40B4-BE49-F238E27FC236}">
                  <a16:creationId xmlns:a16="http://schemas.microsoft.com/office/drawing/2014/main" id="{D7EDC3C9-FD27-414C-A726-0C652ABD9ED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92" name="Freeform 13">
                <a:extLst>
                  <a:ext uri="{FF2B5EF4-FFF2-40B4-BE49-F238E27FC236}">
                    <a16:creationId xmlns:a16="http://schemas.microsoft.com/office/drawing/2014/main" id="{9142C502-9D28-4513-B4DD-2AA3E009E7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14">
                <a:extLst>
                  <a:ext uri="{FF2B5EF4-FFF2-40B4-BE49-F238E27FC236}">
                    <a16:creationId xmlns:a16="http://schemas.microsoft.com/office/drawing/2014/main" id="{9F3D2115-E91C-42DC-BB4A-EF7974CFB5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8188B438-CF88-4D80-A54E-15E0B56C84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자유형 12">
              <a:extLst>
                <a:ext uri="{FF2B5EF4-FFF2-40B4-BE49-F238E27FC236}">
                  <a16:creationId xmlns:a16="http://schemas.microsoft.com/office/drawing/2014/main" id="{1861FEDA-BC05-41E0-801D-459404B03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A2A742C3-8557-4619-B74C-667A28E7DA32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7F7F7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55" name="Group 20">
              <a:extLst>
                <a:ext uri="{FF2B5EF4-FFF2-40B4-BE49-F238E27FC236}">
                  <a16:creationId xmlns:a16="http://schemas.microsoft.com/office/drawing/2014/main" id="{87E82630-5373-4DA4-9A02-7DD580D6C81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88" name="Freeform 22">
                <a:extLst>
                  <a:ext uri="{FF2B5EF4-FFF2-40B4-BE49-F238E27FC236}">
                    <a16:creationId xmlns:a16="http://schemas.microsoft.com/office/drawing/2014/main" id="{61536792-269E-4C87-9417-EBF516D446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23">
                <a:extLst>
                  <a:ext uri="{FF2B5EF4-FFF2-40B4-BE49-F238E27FC236}">
                    <a16:creationId xmlns:a16="http://schemas.microsoft.com/office/drawing/2014/main" id="{CA36ED3C-919C-4E84-9195-2E10131FCD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24">
                <a:extLst>
                  <a:ext uri="{FF2B5EF4-FFF2-40B4-BE49-F238E27FC236}">
                    <a16:creationId xmlns:a16="http://schemas.microsoft.com/office/drawing/2014/main" id="{E851673A-04B3-4198-B721-C612090BA1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25">
                <a:extLst>
                  <a:ext uri="{FF2B5EF4-FFF2-40B4-BE49-F238E27FC236}">
                    <a16:creationId xmlns:a16="http://schemas.microsoft.com/office/drawing/2014/main" id="{5F2D8031-FC99-417D-946A-B86F84FA83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6" name="Group 16">
              <a:extLst>
                <a:ext uri="{FF2B5EF4-FFF2-40B4-BE49-F238E27FC236}">
                  <a16:creationId xmlns:a16="http://schemas.microsoft.com/office/drawing/2014/main" id="{2E9182C5-47C4-4F82-9F85-22DC461D0C1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62" name="Freeform 17">
                <a:extLst>
                  <a:ext uri="{FF2B5EF4-FFF2-40B4-BE49-F238E27FC236}">
                    <a16:creationId xmlns:a16="http://schemas.microsoft.com/office/drawing/2014/main" id="{26D0CB8A-E41C-4264-BE32-F646A1D48F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18">
                <a:extLst>
                  <a:ext uri="{FF2B5EF4-FFF2-40B4-BE49-F238E27FC236}">
                    <a16:creationId xmlns:a16="http://schemas.microsoft.com/office/drawing/2014/main" id="{BF49EA68-ED9F-4EA5-885E-891F125E9F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19">
                <a:extLst>
                  <a:ext uri="{FF2B5EF4-FFF2-40B4-BE49-F238E27FC236}">
                    <a16:creationId xmlns:a16="http://schemas.microsoft.com/office/drawing/2014/main" id="{A07F672D-F507-4DBA-9EE9-2D02692D06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20">
                <a:extLst>
                  <a:ext uri="{FF2B5EF4-FFF2-40B4-BE49-F238E27FC236}">
                    <a16:creationId xmlns:a16="http://schemas.microsoft.com/office/drawing/2014/main" id="{6E157E2A-3E6F-4A5C-BE93-C468210CB7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8" name="Group 31">
              <a:extLst>
                <a:ext uri="{FF2B5EF4-FFF2-40B4-BE49-F238E27FC236}">
                  <a16:creationId xmlns:a16="http://schemas.microsoft.com/office/drawing/2014/main" id="{4C772B7D-778E-49CD-935B-FF644210690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59" name="Freeform 32">
                <a:extLst>
                  <a:ext uri="{FF2B5EF4-FFF2-40B4-BE49-F238E27FC236}">
                    <a16:creationId xmlns:a16="http://schemas.microsoft.com/office/drawing/2014/main" id="{DE2EDCB1-3F82-4461-8A89-14A50742C2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33">
                <a:extLst>
                  <a:ext uri="{FF2B5EF4-FFF2-40B4-BE49-F238E27FC236}">
                    <a16:creationId xmlns:a16="http://schemas.microsoft.com/office/drawing/2014/main" id="{47E33C25-16F5-44B7-A6F6-DE8C814806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95" name="그래픽 94" descr="배지 1 단색으로 채워진">
            <a:extLst>
              <a:ext uri="{FF2B5EF4-FFF2-40B4-BE49-F238E27FC236}">
                <a16:creationId xmlns:a16="http://schemas.microsoft.com/office/drawing/2014/main" id="{F8D55BEA-9757-4A92-8A17-EBDAA40C2C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04957" y="526939"/>
            <a:ext cx="647634" cy="647634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07FBF3E1-8848-461D-BAE5-53F0A3FCE74E}"/>
              </a:ext>
            </a:extLst>
          </p:cNvPr>
          <p:cNvSpPr txBox="1"/>
          <p:nvPr/>
        </p:nvSpPr>
        <p:spPr>
          <a:xfrm>
            <a:off x="1752591" y="647068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kern="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LearnUs</a:t>
            </a:r>
            <a:endParaRPr lang="ko-KR" altLang="en-US" sz="24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478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rgbClr val="E6E5EB"/>
            </a:gs>
            <a:gs pos="70000">
              <a:srgbClr val="FEB95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endParaRPr lang="en-US" altLang="ko-KR" sz="2400" b="1" i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534400" y="419993"/>
            <a:ext cx="3248025" cy="601801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" name="그림 3" descr="텍스트, 스크린샷, 컴퓨터, 실내이(가) 표시된 사진&#10;&#10;자동 생성된 설명">
            <a:extLst>
              <a:ext uri="{FF2B5EF4-FFF2-40B4-BE49-F238E27FC236}">
                <a16:creationId xmlns:a16="http://schemas.microsoft.com/office/drawing/2014/main" id="{03E7D7F9-9507-4E68-ACE8-FC6AF585BE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9" t="11482" r="23830" b="21224"/>
          <a:stretch/>
        </p:blipFill>
        <p:spPr>
          <a:xfrm>
            <a:off x="3456266" y="1475673"/>
            <a:ext cx="6610524" cy="4615082"/>
          </a:xfrm>
          <a:prstGeom prst="rect">
            <a:avLst/>
          </a:prstGeom>
        </p:spPr>
      </p:pic>
      <p:cxnSp>
        <p:nvCxnSpPr>
          <p:cNvPr id="35" name="직선 연결선 48">
            <a:extLst>
              <a:ext uri="{FF2B5EF4-FFF2-40B4-BE49-F238E27FC236}">
                <a16:creationId xmlns:a16="http://schemas.microsoft.com/office/drawing/2014/main" id="{139AFF8A-8F7C-493A-9B16-5EB45905A647}"/>
              </a:ext>
            </a:extLst>
          </p:cNvPr>
          <p:cNvCxnSpPr>
            <a:cxnSpLocks/>
          </p:cNvCxnSpPr>
          <p:nvPr/>
        </p:nvCxnSpPr>
        <p:spPr>
          <a:xfrm rot="10800000">
            <a:off x="2049007" y="2949080"/>
            <a:ext cx="1750504" cy="389739"/>
          </a:xfrm>
          <a:prstGeom prst="bentConnector3">
            <a:avLst>
              <a:gd name="adj1" fmla="val 100319"/>
            </a:avLst>
          </a:prstGeom>
          <a:ln w="19050">
            <a:solidFill>
              <a:srgbClr val="7F7F7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48">
            <a:extLst>
              <a:ext uri="{FF2B5EF4-FFF2-40B4-BE49-F238E27FC236}">
                <a16:creationId xmlns:a16="http://schemas.microsoft.com/office/drawing/2014/main" id="{64A699BA-16AA-48AA-9316-15B19439AC6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70241" y="1520735"/>
            <a:ext cx="2307539" cy="2217420"/>
          </a:xfrm>
          <a:prstGeom prst="bentConnector3">
            <a:avLst>
              <a:gd name="adj1" fmla="val 136"/>
            </a:avLst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C89357E-D20C-4E83-91DB-491856B08C65}"/>
              </a:ext>
            </a:extLst>
          </p:cNvPr>
          <p:cNvSpPr txBox="1"/>
          <p:nvPr/>
        </p:nvSpPr>
        <p:spPr>
          <a:xfrm>
            <a:off x="1019549" y="2072721"/>
            <a:ext cx="2659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7F7F7F"/>
                </a:solidFill>
              </a:rPr>
              <a:t>클릭 시 과목 변경 가능</a:t>
            </a:r>
            <a:endParaRPr lang="en-US" altLang="ko-KR" sz="1600" dirty="0">
              <a:solidFill>
                <a:srgbClr val="7F7F7F"/>
              </a:solidFill>
            </a:endParaRPr>
          </a:p>
          <a:p>
            <a:r>
              <a:rPr lang="ko-KR" altLang="en-US" sz="1600" dirty="0">
                <a:solidFill>
                  <a:srgbClr val="7F7F7F"/>
                </a:solidFill>
              </a:rPr>
              <a:t>학기 별로 보여줌</a:t>
            </a:r>
          </a:p>
        </p:txBody>
      </p:sp>
      <p:cxnSp>
        <p:nvCxnSpPr>
          <p:cNvPr id="46" name="직선 연결선 48">
            <a:extLst>
              <a:ext uri="{FF2B5EF4-FFF2-40B4-BE49-F238E27FC236}">
                <a16:creationId xmlns:a16="http://schemas.microsoft.com/office/drawing/2014/main" id="{1AFCB104-B7D3-4704-AFF0-5D36A9825283}"/>
              </a:ext>
            </a:extLst>
          </p:cNvPr>
          <p:cNvCxnSpPr>
            <a:cxnSpLocks/>
          </p:cNvCxnSpPr>
          <p:nvPr/>
        </p:nvCxnSpPr>
        <p:spPr>
          <a:xfrm rot="10800000" flipV="1">
            <a:off x="1818284" y="4035956"/>
            <a:ext cx="1994528" cy="358709"/>
          </a:xfrm>
          <a:prstGeom prst="bentConnector3">
            <a:avLst>
              <a:gd name="adj1" fmla="val 99631"/>
            </a:avLst>
          </a:prstGeom>
          <a:ln w="19050">
            <a:solidFill>
              <a:srgbClr val="7F7F7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8A41C38-8D0A-49E2-AE84-23A7170AB59E}"/>
              </a:ext>
            </a:extLst>
          </p:cNvPr>
          <p:cNvSpPr txBox="1"/>
          <p:nvPr/>
        </p:nvSpPr>
        <p:spPr>
          <a:xfrm>
            <a:off x="1019549" y="4548273"/>
            <a:ext cx="2659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7F7F7F"/>
                </a:solidFill>
              </a:rPr>
              <a:t>ZOOM</a:t>
            </a:r>
            <a:r>
              <a:rPr lang="ko-KR" altLang="en-US" sz="1600" dirty="0">
                <a:solidFill>
                  <a:srgbClr val="7F7F7F"/>
                </a:solidFill>
              </a:rPr>
              <a:t>과 연동되어 빠른 </a:t>
            </a:r>
            <a:endParaRPr lang="en-US" altLang="ko-KR" sz="1600" dirty="0">
              <a:solidFill>
                <a:srgbClr val="7F7F7F"/>
              </a:solidFill>
            </a:endParaRPr>
          </a:p>
          <a:p>
            <a:r>
              <a:rPr lang="ko-KR" altLang="en-US" sz="1600" dirty="0">
                <a:solidFill>
                  <a:srgbClr val="7F7F7F"/>
                </a:solidFill>
              </a:rPr>
              <a:t>실시간 강의 실행 가능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3118FB-4916-490A-B6FD-D8EB1C9EAFD2}"/>
              </a:ext>
            </a:extLst>
          </p:cNvPr>
          <p:cNvSpPr txBox="1"/>
          <p:nvPr/>
        </p:nvSpPr>
        <p:spPr>
          <a:xfrm>
            <a:off x="8939869" y="719331"/>
            <a:ext cx="26706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prstClr val="white"/>
                </a:solidFill>
              </a:rPr>
              <a:t>간편한 인터페이스로</a:t>
            </a:r>
            <a:endParaRPr lang="en-US" altLang="ko-KR" sz="1600" dirty="0">
              <a:solidFill>
                <a:prstClr val="white"/>
              </a:solidFill>
            </a:endParaRPr>
          </a:p>
          <a:p>
            <a:pPr algn="ctr"/>
            <a:r>
              <a:rPr lang="ko-KR" altLang="en-US" sz="1600" dirty="0">
                <a:solidFill>
                  <a:prstClr val="white"/>
                </a:solidFill>
              </a:rPr>
              <a:t>과목 수강 현황 보여줌</a:t>
            </a:r>
          </a:p>
          <a:p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3A82270-E08A-4EEB-A2EC-C69053F93EEB}"/>
              </a:ext>
            </a:extLst>
          </p:cNvPr>
          <p:cNvSpPr/>
          <p:nvPr/>
        </p:nvSpPr>
        <p:spPr>
          <a:xfrm>
            <a:off x="3875713" y="3274219"/>
            <a:ext cx="832018" cy="133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D71A9D6-2A7B-440C-A78C-CC6543D3F958}"/>
              </a:ext>
            </a:extLst>
          </p:cNvPr>
          <p:cNvSpPr/>
          <p:nvPr/>
        </p:nvSpPr>
        <p:spPr>
          <a:xfrm>
            <a:off x="3855158" y="3969281"/>
            <a:ext cx="559593" cy="133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5B4D085-7950-4E8F-BC2C-CED39CC06C28}"/>
              </a:ext>
            </a:extLst>
          </p:cNvPr>
          <p:cNvSpPr/>
          <p:nvPr/>
        </p:nvSpPr>
        <p:spPr>
          <a:xfrm>
            <a:off x="4863885" y="3062410"/>
            <a:ext cx="3191090" cy="14079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983BA77-BD44-48A1-A832-CE93EC346C76}"/>
              </a:ext>
            </a:extLst>
          </p:cNvPr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  <a:solidFill>
            <a:srgbClr val="D9D9D9"/>
          </a:solidFill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5AA372FB-CE3C-4505-B0DF-4D37F0FAC9BF}"/>
                </a:ext>
              </a:extLst>
            </p:cNvPr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grpFill/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057374D0-101A-49FF-B328-700A9213E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1" name="Group 12">
              <a:extLst>
                <a:ext uri="{FF2B5EF4-FFF2-40B4-BE49-F238E27FC236}">
                  <a16:creationId xmlns:a16="http://schemas.microsoft.com/office/drawing/2014/main" id="{ADFCAB22-EF41-4426-9694-D5518ADEE1F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61" name="Freeform 13">
                <a:extLst>
                  <a:ext uri="{FF2B5EF4-FFF2-40B4-BE49-F238E27FC236}">
                    <a16:creationId xmlns:a16="http://schemas.microsoft.com/office/drawing/2014/main" id="{097D3AFD-6985-4F33-A72D-FE82B8682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14">
                <a:extLst>
                  <a:ext uri="{FF2B5EF4-FFF2-40B4-BE49-F238E27FC236}">
                    <a16:creationId xmlns:a16="http://schemas.microsoft.com/office/drawing/2014/main" id="{62D54C29-2B23-426F-B36B-4CEFCB6F8F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24384E43-89C9-401C-94A7-7FB690590D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자유형 12">
              <a:extLst>
                <a:ext uri="{FF2B5EF4-FFF2-40B4-BE49-F238E27FC236}">
                  <a16:creationId xmlns:a16="http://schemas.microsoft.com/office/drawing/2014/main" id="{8D2D53BC-62D9-4C1D-8F9A-EEA461C5F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17CEF329-BCAF-4C35-AE85-0DFF492BBD2D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7F7F7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5" name="Group 20">
              <a:extLst>
                <a:ext uri="{FF2B5EF4-FFF2-40B4-BE49-F238E27FC236}">
                  <a16:creationId xmlns:a16="http://schemas.microsoft.com/office/drawing/2014/main" id="{FF331ADB-1A9A-4178-ADA2-26107117BA1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57" name="Freeform 22">
                <a:extLst>
                  <a:ext uri="{FF2B5EF4-FFF2-40B4-BE49-F238E27FC236}">
                    <a16:creationId xmlns:a16="http://schemas.microsoft.com/office/drawing/2014/main" id="{5E17FB47-1C0E-469D-891C-3976572268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23">
                <a:extLst>
                  <a:ext uri="{FF2B5EF4-FFF2-40B4-BE49-F238E27FC236}">
                    <a16:creationId xmlns:a16="http://schemas.microsoft.com/office/drawing/2014/main" id="{12E0D6D9-66EC-4429-A5C5-514FBAC37C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24">
                <a:extLst>
                  <a:ext uri="{FF2B5EF4-FFF2-40B4-BE49-F238E27FC236}">
                    <a16:creationId xmlns:a16="http://schemas.microsoft.com/office/drawing/2014/main" id="{1FE0B195-19F9-4A92-840F-5F6AA64DD6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25">
                <a:extLst>
                  <a:ext uri="{FF2B5EF4-FFF2-40B4-BE49-F238E27FC236}">
                    <a16:creationId xmlns:a16="http://schemas.microsoft.com/office/drawing/2014/main" id="{7A682A15-683E-4DFB-AE69-E561016E7B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8" name="Group 16">
              <a:extLst>
                <a:ext uri="{FF2B5EF4-FFF2-40B4-BE49-F238E27FC236}">
                  <a16:creationId xmlns:a16="http://schemas.microsoft.com/office/drawing/2014/main" id="{46D84B63-AD5A-4E53-82F6-A32647057FD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53" name="Freeform 17">
                <a:extLst>
                  <a:ext uri="{FF2B5EF4-FFF2-40B4-BE49-F238E27FC236}">
                    <a16:creationId xmlns:a16="http://schemas.microsoft.com/office/drawing/2014/main" id="{9466A039-4CD7-4CD4-8EA3-804AE77B4E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18">
                <a:extLst>
                  <a:ext uri="{FF2B5EF4-FFF2-40B4-BE49-F238E27FC236}">
                    <a16:creationId xmlns:a16="http://schemas.microsoft.com/office/drawing/2014/main" id="{DA208376-D976-4C4C-AF4C-AA7CA7324D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19">
                <a:extLst>
                  <a:ext uri="{FF2B5EF4-FFF2-40B4-BE49-F238E27FC236}">
                    <a16:creationId xmlns:a16="http://schemas.microsoft.com/office/drawing/2014/main" id="{AF4C2E28-B485-4DCD-9AA4-CC09C53B5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20">
                <a:extLst>
                  <a:ext uri="{FF2B5EF4-FFF2-40B4-BE49-F238E27FC236}">
                    <a16:creationId xmlns:a16="http://schemas.microsoft.com/office/drawing/2014/main" id="{8D2B151A-28FD-4C1A-A0D4-3DB32E4F76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9" name="Group 31">
              <a:extLst>
                <a:ext uri="{FF2B5EF4-FFF2-40B4-BE49-F238E27FC236}">
                  <a16:creationId xmlns:a16="http://schemas.microsoft.com/office/drawing/2014/main" id="{90AF0F62-2266-49F7-A6D3-6122D0A7BE5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51" name="Freeform 32">
                <a:extLst>
                  <a:ext uri="{FF2B5EF4-FFF2-40B4-BE49-F238E27FC236}">
                    <a16:creationId xmlns:a16="http://schemas.microsoft.com/office/drawing/2014/main" id="{DE443F50-41A3-4300-B726-B3F222B33D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33">
                <a:extLst>
                  <a:ext uri="{FF2B5EF4-FFF2-40B4-BE49-F238E27FC236}">
                    <a16:creationId xmlns:a16="http://schemas.microsoft.com/office/drawing/2014/main" id="{CFAE01F6-5CD7-44ED-8AF5-6ADBBAAF5E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85" name="그래픽 84" descr="배지 단색으로 채워진">
            <a:extLst>
              <a:ext uri="{FF2B5EF4-FFF2-40B4-BE49-F238E27FC236}">
                <a16:creationId xmlns:a16="http://schemas.microsoft.com/office/drawing/2014/main" id="{549E1ECB-15DF-400F-9F8C-72B79A00F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4957" y="526939"/>
            <a:ext cx="647634" cy="647634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DA0CDA19-2976-421D-A857-A15042E6D2CC}"/>
              </a:ext>
            </a:extLst>
          </p:cNvPr>
          <p:cNvSpPr txBox="1"/>
          <p:nvPr/>
        </p:nvSpPr>
        <p:spPr>
          <a:xfrm>
            <a:off x="1752591" y="626378"/>
            <a:ext cx="1580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kern="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HelloLMS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12447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rgbClr val="E6E5EB"/>
            </a:gs>
            <a:gs pos="70000">
              <a:srgbClr val="FEB95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endParaRPr lang="en-US" altLang="ko-KR" sz="24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534400" y="419993"/>
            <a:ext cx="3248025" cy="601801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8A41C38-8D0A-49E2-AE84-23A7170AB59E}"/>
              </a:ext>
            </a:extLst>
          </p:cNvPr>
          <p:cNvSpPr txBox="1"/>
          <p:nvPr/>
        </p:nvSpPr>
        <p:spPr>
          <a:xfrm>
            <a:off x="1015655" y="5501006"/>
            <a:ext cx="2659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7F7F7F"/>
                </a:solidFill>
              </a:rPr>
              <a:t>변경 이전의 사이트</a:t>
            </a:r>
            <a:endParaRPr lang="en-US" altLang="ko-KR" sz="1600" dirty="0">
              <a:solidFill>
                <a:srgbClr val="7F7F7F"/>
              </a:solidFill>
            </a:endParaRPr>
          </a:p>
          <a:p>
            <a:r>
              <a:rPr lang="ko-KR" altLang="en-US" sz="1600" dirty="0">
                <a:solidFill>
                  <a:srgbClr val="7F7F7F"/>
                </a:solidFill>
              </a:rPr>
              <a:t>자료 확인 가능</a:t>
            </a:r>
          </a:p>
        </p:txBody>
      </p:sp>
      <p:pic>
        <p:nvPicPr>
          <p:cNvPr id="4" name="그림 3" descr="텍스트, 스크린샷, 컴퓨터이(가) 표시된 사진&#10;&#10;자동 생성된 설명">
            <a:extLst>
              <a:ext uri="{FF2B5EF4-FFF2-40B4-BE49-F238E27FC236}">
                <a16:creationId xmlns:a16="http://schemas.microsoft.com/office/drawing/2014/main" id="{C9D359C9-347F-4DE1-8974-0175B4B8E6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1" t="16147" r="90560" b="8012"/>
          <a:stretch/>
        </p:blipFill>
        <p:spPr>
          <a:xfrm>
            <a:off x="1919734" y="1367409"/>
            <a:ext cx="931172" cy="4003908"/>
          </a:xfrm>
          <a:prstGeom prst="rect">
            <a:avLst/>
          </a:prstGeom>
        </p:spPr>
      </p:pic>
      <p:cxnSp>
        <p:nvCxnSpPr>
          <p:cNvPr id="46" name="직선 연결선 48">
            <a:extLst>
              <a:ext uri="{FF2B5EF4-FFF2-40B4-BE49-F238E27FC236}">
                <a16:creationId xmlns:a16="http://schemas.microsoft.com/office/drawing/2014/main" id="{1AFCB104-B7D3-4704-AFF0-5D36A9825283}"/>
              </a:ext>
            </a:extLst>
          </p:cNvPr>
          <p:cNvCxnSpPr>
            <a:cxnSpLocks/>
          </p:cNvCxnSpPr>
          <p:nvPr/>
        </p:nvCxnSpPr>
        <p:spPr>
          <a:xfrm rot="5400000">
            <a:off x="784195" y="3976909"/>
            <a:ext cx="2422236" cy="366580"/>
          </a:xfrm>
          <a:prstGeom prst="bentConnector3">
            <a:avLst>
              <a:gd name="adj1" fmla="val -218"/>
            </a:avLst>
          </a:prstGeom>
          <a:ln w="19050">
            <a:solidFill>
              <a:srgbClr val="7F7F7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6394B542-CA70-455A-B523-A69C2E8522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0" t="21788" r="25619" b="18812"/>
          <a:stretch/>
        </p:blipFill>
        <p:spPr>
          <a:xfrm>
            <a:off x="3657601" y="1929684"/>
            <a:ext cx="7704381" cy="3624532"/>
          </a:xfrm>
          <a:prstGeom prst="rect">
            <a:avLst/>
          </a:prstGeom>
        </p:spPr>
      </p:pic>
      <p:cxnSp>
        <p:nvCxnSpPr>
          <p:cNvPr id="32" name="직선 연결선 48">
            <a:extLst>
              <a:ext uri="{FF2B5EF4-FFF2-40B4-BE49-F238E27FC236}">
                <a16:creationId xmlns:a16="http://schemas.microsoft.com/office/drawing/2014/main" id="{7CA42409-8183-4B60-A240-CA8A2AB78688}"/>
              </a:ext>
            </a:extLst>
          </p:cNvPr>
          <p:cNvCxnSpPr>
            <a:cxnSpLocks/>
          </p:cNvCxnSpPr>
          <p:nvPr/>
        </p:nvCxnSpPr>
        <p:spPr>
          <a:xfrm>
            <a:off x="5148388" y="4822995"/>
            <a:ext cx="1088529" cy="1075548"/>
          </a:xfrm>
          <a:prstGeom prst="bentConnector3">
            <a:avLst>
              <a:gd name="adj1" fmla="val -53270"/>
            </a:avLst>
          </a:prstGeom>
          <a:ln w="19050">
            <a:solidFill>
              <a:srgbClr val="7F7F7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ADC1EBA-B0FC-42AC-B956-B6E97008D7AA}"/>
              </a:ext>
            </a:extLst>
          </p:cNvPr>
          <p:cNvSpPr txBox="1"/>
          <p:nvPr/>
        </p:nvSpPr>
        <p:spPr>
          <a:xfrm>
            <a:off x="6236917" y="5559989"/>
            <a:ext cx="2659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7F7F7F"/>
                </a:solidFill>
              </a:rPr>
              <a:t>현재까지의 수강 현황</a:t>
            </a:r>
            <a:endParaRPr lang="en-US" altLang="ko-KR" sz="1600" dirty="0">
              <a:solidFill>
                <a:srgbClr val="7F7F7F"/>
              </a:solidFill>
            </a:endParaRPr>
          </a:p>
          <a:p>
            <a:r>
              <a:rPr lang="ko-KR" altLang="en-US" sz="1600" dirty="0">
                <a:solidFill>
                  <a:srgbClr val="7F7F7F"/>
                </a:solidFill>
              </a:rPr>
              <a:t>표시</a:t>
            </a:r>
          </a:p>
        </p:txBody>
      </p:sp>
      <p:cxnSp>
        <p:nvCxnSpPr>
          <p:cNvPr id="58" name="직선 연결선 48">
            <a:extLst>
              <a:ext uri="{FF2B5EF4-FFF2-40B4-BE49-F238E27FC236}">
                <a16:creationId xmlns:a16="http://schemas.microsoft.com/office/drawing/2014/main" id="{D68ABF83-A4B4-46CB-B8E9-226B1FDF4B1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525137" y="1785579"/>
            <a:ext cx="2288973" cy="1706296"/>
          </a:xfrm>
          <a:prstGeom prst="bentConnector3">
            <a:avLst>
              <a:gd name="adj1" fmla="val 156"/>
            </a:avLst>
          </a:prstGeom>
          <a:ln w="19050">
            <a:solidFill>
              <a:srgbClr val="7F7F7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7C9304B-32BA-46D6-BF75-3C6702921817}"/>
              </a:ext>
            </a:extLst>
          </p:cNvPr>
          <p:cNvSpPr txBox="1"/>
          <p:nvPr/>
        </p:nvSpPr>
        <p:spPr>
          <a:xfrm>
            <a:off x="5774442" y="1045893"/>
            <a:ext cx="2730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7F7F7F"/>
                </a:solidFill>
              </a:rPr>
              <a:t>금주 들어야 하는 강의 표시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0D51E4-7BE9-409F-BB99-AAAA21182957}"/>
              </a:ext>
            </a:extLst>
          </p:cNvPr>
          <p:cNvSpPr/>
          <p:nvPr/>
        </p:nvSpPr>
        <p:spPr>
          <a:xfrm>
            <a:off x="2184953" y="2882404"/>
            <a:ext cx="513797" cy="1084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F576BBA-E4C9-421D-B22D-39BA62818F62}"/>
              </a:ext>
            </a:extLst>
          </p:cNvPr>
          <p:cNvSpPr/>
          <p:nvPr/>
        </p:nvSpPr>
        <p:spPr>
          <a:xfrm>
            <a:off x="5235953" y="3727450"/>
            <a:ext cx="513797" cy="1206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4D01EA-91AD-4902-80A2-47BCDD55DDBD}"/>
              </a:ext>
            </a:extLst>
          </p:cNvPr>
          <p:cNvSpPr/>
          <p:nvPr/>
        </p:nvSpPr>
        <p:spPr>
          <a:xfrm>
            <a:off x="5210175" y="4767232"/>
            <a:ext cx="425381" cy="1444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8908C99-4F12-438B-AF04-2CAFA4A61774}"/>
              </a:ext>
            </a:extLst>
          </p:cNvPr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  <a:solidFill>
            <a:srgbClr val="D9D9D9"/>
          </a:solidFill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25C0BCEB-8781-4B06-83AE-148F56FD17F8}"/>
                </a:ext>
              </a:extLst>
            </p:cNvPr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grpFill/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5E460FEB-3AE7-46E7-AD48-4E9294E578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12">
              <a:extLst>
                <a:ext uri="{FF2B5EF4-FFF2-40B4-BE49-F238E27FC236}">
                  <a16:creationId xmlns:a16="http://schemas.microsoft.com/office/drawing/2014/main" id="{EE91EFD1-ACFC-4075-BF13-457D895D947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62" name="Freeform 13">
                <a:extLst>
                  <a:ext uri="{FF2B5EF4-FFF2-40B4-BE49-F238E27FC236}">
                    <a16:creationId xmlns:a16="http://schemas.microsoft.com/office/drawing/2014/main" id="{E05EA2CB-0FC4-41D7-91CB-96DA137822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14">
                <a:extLst>
                  <a:ext uri="{FF2B5EF4-FFF2-40B4-BE49-F238E27FC236}">
                    <a16:creationId xmlns:a16="http://schemas.microsoft.com/office/drawing/2014/main" id="{19CFEE63-8F3D-45C2-BB29-7E4E994A64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360CB964-58CC-4FB5-9D45-DBB9874E0F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자유형 12">
              <a:extLst>
                <a:ext uri="{FF2B5EF4-FFF2-40B4-BE49-F238E27FC236}">
                  <a16:creationId xmlns:a16="http://schemas.microsoft.com/office/drawing/2014/main" id="{1B8D5DAA-DB0B-4DF3-8FE0-ADC560222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C8F85F67-B162-4C68-A50C-F8BE42752C51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7F7F7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7" name="Group 20">
              <a:extLst>
                <a:ext uri="{FF2B5EF4-FFF2-40B4-BE49-F238E27FC236}">
                  <a16:creationId xmlns:a16="http://schemas.microsoft.com/office/drawing/2014/main" id="{BDE43C37-27E1-4CC9-8FF8-92D3BE28482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57" name="Freeform 22">
                <a:extLst>
                  <a:ext uri="{FF2B5EF4-FFF2-40B4-BE49-F238E27FC236}">
                    <a16:creationId xmlns:a16="http://schemas.microsoft.com/office/drawing/2014/main" id="{FE2E50FC-EEFD-49A4-A167-86A33A9A75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23">
                <a:extLst>
                  <a:ext uri="{FF2B5EF4-FFF2-40B4-BE49-F238E27FC236}">
                    <a16:creationId xmlns:a16="http://schemas.microsoft.com/office/drawing/2014/main" id="{5DDC4B1F-9325-4E7D-8C12-3D3ABD322A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24">
                <a:extLst>
                  <a:ext uri="{FF2B5EF4-FFF2-40B4-BE49-F238E27FC236}">
                    <a16:creationId xmlns:a16="http://schemas.microsoft.com/office/drawing/2014/main" id="{46C039B5-8F08-492A-9EA9-60F66FDEBB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25">
                <a:extLst>
                  <a:ext uri="{FF2B5EF4-FFF2-40B4-BE49-F238E27FC236}">
                    <a16:creationId xmlns:a16="http://schemas.microsoft.com/office/drawing/2014/main" id="{895D09A5-65BE-4836-882E-6F5F6B92AB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8" name="Group 16">
              <a:extLst>
                <a:ext uri="{FF2B5EF4-FFF2-40B4-BE49-F238E27FC236}">
                  <a16:creationId xmlns:a16="http://schemas.microsoft.com/office/drawing/2014/main" id="{93622720-F156-46EF-8700-AABD10793A5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53" name="Freeform 17">
                <a:extLst>
                  <a:ext uri="{FF2B5EF4-FFF2-40B4-BE49-F238E27FC236}">
                    <a16:creationId xmlns:a16="http://schemas.microsoft.com/office/drawing/2014/main" id="{73A12D27-94AB-4F7C-8F37-6CF9DA7743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18">
                <a:extLst>
                  <a:ext uri="{FF2B5EF4-FFF2-40B4-BE49-F238E27FC236}">
                    <a16:creationId xmlns:a16="http://schemas.microsoft.com/office/drawing/2014/main" id="{DC332074-0AC5-4748-AD1E-9DEC9AA76D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19">
                <a:extLst>
                  <a:ext uri="{FF2B5EF4-FFF2-40B4-BE49-F238E27FC236}">
                    <a16:creationId xmlns:a16="http://schemas.microsoft.com/office/drawing/2014/main" id="{B5E8BBC6-B399-4AF5-A9B2-C7D265B1AE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20">
                <a:extLst>
                  <a:ext uri="{FF2B5EF4-FFF2-40B4-BE49-F238E27FC236}">
                    <a16:creationId xmlns:a16="http://schemas.microsoft.com/office/drawing/2014/main" id="{38AC6BB0-3188-45A3-A8C0-421CBCC9E3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9" name="Group 31">
              <a:extLst>
                <a:ext uri="{FF2B5EF4-FFF2-40B4-BE49-F238E27FC236}">
                  <a16:creationId xmlns:a16="http://schemas.microsoft.com/office/drawing/2014/main" id="{E783B720-0843-42FF-ACFD-73D8072966E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51" name="Freeform 32">
                <a:extLst>
                  <a:ext uri="{FF2B5EF4-FFF2-40B4-BE49-F238E27FC236}">
                    <a16:creationId xmlns:a16="http://schemas.microsoft.com/office/drawing/2014/main" id="{880173D1-14FF-4709-B4A1-E83075348A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33">
                <a:extLst>
                  <a:ext uri="{FF2B5EF4-FFF2-40B4-BE49-F238E27FC236}">
                    <a16:creationId xmlns:a16="http://schemas.microsoft.com/office/drawing/2014/main" id="{BBE965BE-846E-479F-A6BB-388C21FD8E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86" name="그래픽 85" descr="배지 3 단색으로 채워진">
            <a:extLst>
              <a:ext uri="{FF2B5EF4-FFF2-40B4-BE49-F238E27FC236}">
                <a16:creationId xmlns:a16="http://schemas.microsoft.com/office/drawing/2014/main" id="{EE002032-77E7-46ED-BF59-0BF4EDAB9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04957" y="526939"/>
            <a:ext cx="647634" cy="647634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BAC8385B-4287-4F02-87DD-7A1D9CF4C851}"/>
              </a:ext>
            </a:extLst>
          </p:cNvPr>
          <p:cNvSpPr txBox="1"/>
          <p:nvPr/>
        </p:nvSpPr>
        <p:spPr>
          <a:xfrm>
            <a:off x="1752591" y="619923"/>
            <a:ext cx="1811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kern="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Coursemos</a:t>
            </a:r>
            <a:endParaRPr lang="en-US" altLang="ko-KR" sz="24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948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rgbClr val="E6E5EB"/>
            </a:gs>
            <a:gs pos="70000">
              <a:srgbClr val="FEB95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534400" y="419993"/>
            <a:ext cx="3248025" cy="601801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ㄱ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8A41C38-8D0A-49E2-AE84-23A7170AB59E}"/>
              </a:ext>
            </a:extLst>
          </p:cNvPr>
          <p:cNvSpPr txBox="1"/>
          <p:nvPr/>
        </p:nvSpPr>
        <p:spPr>
          <a:xfrm>
            <a:off x="1007898" y="4780710"/>
            <a:ext cx="2688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7F7F7F"/>
                </a:solidFill>
              </a:rPr>
              <a:t>ZOOM</a:t>
            </a:r>
            <a:r>
              <a:rPr lang="ko-KR" altLang="en-US" sz="1600" dirty="0">
                <a:solidFill>
                  <a:srgbClr val="7F7F7F"/>
                </a:solidFill>
              </a:rPr>
              <a:t>과 연동하며</a:t>
            </a:r>
            <a:r>
              <a:rPr lang="en-US" altLang="ko-KR" sz="1600" dirty="0">
                <a:solidFill>
                  <a:srgbClr val="7F7F7F"/>
                </a:solidFill>
              </a:rPr>
              <a:t>, </a:t>
            </a:r>
            <a:r>
              <a:rPr lang="ko-KR" altLang="en-US" sz="1600" dirty="0">
                <a:solidFill>
                  <a:srgbClr val="7F7F7F"/>
                </a:solidFill>
              </a:rPr>
              <a:t>클릭 시 </a:t>
            </a:r>
            <a:endParaRPr lang="en-US" altLang="ko-KR" sz="1600" dirty="0">
              <a:solidFill>
                <a:srgbClr val="7F7F7F"/>
              </a:solidFill>
            </a:endParaRPr>
          </a:p>
          <a:p>
            <a:r>
              <a:rPr lang="ko-KR" altLang="en-US" sz="1600" dirty="0">
                <a:solidFill>
                  <a:srgbClr val="7F7F7F"/>
                </a:solidFill>
              </a:rPr>
              <a:t>해당 페이지로 이동</a:t>
            </a:r>
          </a:p>
        </p:txBody>
      </p:sp>
      <p:pic>
        <p:nvPicPr>
          <p:cNvPr id="8" name="그림 7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A82D324D-AB27-49CF-9120-EB7F37AA07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" t="24187" r="35863" b="16513"/>
          <a:stretch/>
        </p:blipFill>
        <p:spPr>
          <a:xfrm>
            <a:off x="1408696" y="1174316"/>
            <a:ext cx="5875832" cy="3224768"/>
          </a:xfrm>
          <a:prstGeom prst="rect">
            <a:avLst/>
          </a:prstGeom>
        </p:spPr>
      </p:pic>
      <p:cxnSp>
        <p:nvCxnSpPr>
          <p:cNvPr id="46" name="직선 연결선 48">
            <a:extLst>
              <a:ext uri="{FF2B5EF4-FFF2-40B4-BE49-F238E27FC236}">
                <a16:creationId xmlns:a16="http://schemas.microsoft.com/office/drawing/2014/main" id="{1AFCB104-B7D3-4704-AFF0-5D36A9825283}"/>
              </a:ext>
            </a:extLst>
          </p:cNvPr>
          <p:cNvCxnSpPr>
            <a:cxnSpLocks/>
          </p:cNvCxnSpPr>
          <p:nvPr/>
        </p:nvCxnSpPr>
        <p:spPr>
          <a:xfrm rot="16200000" flipH="1">
            <a:off x="1529641" y="3794279"/>
            <a:ext cx="1350991" cy="394567"/>
          </a:xfrm>
          <a:prstGeom prst="bentConnector3">
            <a:avLst>
              <a:gd name="adj1" fmla="val -297"/>
            </a:avLst>
          </a:prstGeom>
          <a:ln w="19050">
            <a:solidFill>
              <a:srgbClr val="7F7F7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, 스크린샷, 컴퓨터, 모니터이(가) 표시된 사진&#10;&#10;자동 생성된 설명">
            <a:extLst>
              <a:ext uri="{FF2B5EF4-FFF2-40B4-BE49-F238E27FC236}">
                <a16:creationId xmlns:a16="http://schemas.microsoft.com/office/drawing/2014/main" id="{1E5C26F8-4063-4670-88AB-83FB46F008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0" t="24321" r="26719" b="6126"/>
          <a:stretch/>
        </p:blipFill>
        <p:spPr>
          <a:xfrm>
            <a:off x="5701162" y="2287442"/>
            <a:ext cx="5681545" cy="3892249"/>
          </a:xfrm>
          <a:prstGeom prst="rect">
            <a:avLst/>
          </a:prstGeom>
        </p:spPr>
      </p:pic>
      <p:cxnSp>
        <p:nvCxnSpPr>
          <p:cNvPr id="43" name="직선 연결선 48">
            <a:extLst>
              <a:ext uri="{FF2B5EF4-FFF2-40B4-BE49-F238E27FC236}">
                <a16:creationId xmlns:a16="http://schemas.microsoft.com/office/drawing/2014/main" id="{27056E09-EBF4-47CE-B3EC-AFE2D5BB0ED6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3169675" y="1296419"/>
            <a:ext cx="1049987" cy="3973421"/>
          </a:xfrm>
          <a:prstGeom prst="bentConnector2">
            <a:avLst/>
          </a:prstGeom>
          <a:ln w="19050">
            <a:solidFill>
              <a:srgbClr val="7F7F7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5712613-EA54-482C-B7FF-9E0EC885FAA0}"/>
              </a:ext>
            </a:extLst>
          </p:cNvPr>
          <p:cNvSpPr txBox="1"/>
          <p:nvPr/>
        </p:nvSpPr>
        <p:spPr>
          <a:xfrm>
            <a:off x="2878479" y="5365485"/>
            <a:ext cx="2878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7F7F7F"/>
                </a:solidFill>
              </a:rPr>
              <a:t>화상강의 목록을 정리하고</a:t>
            </a:r>
            <a:r>
              <a:rPr lang="en-US" altLang="ko-KR" sz="1600" dirty="0">
                <a:solidFill>
                  <a:srgbClr val="7F7F7F"/>
                </a:solidFill>
              </a:rPr>
              <a:t>,</a:t>
            </a:r>
          </a:p>
          <a:p>
            <a:r>
              <a:rPr lang="ko-KR" altLang="en-US" sz="1600" dirty="0">
                <a:solidFill>
                  <a:srgbClr val="7F7F7F"/>
                </a:solidFill>
              </a:rPr>
              <a:t>각 수업 별 정보 확인 가능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CD12184-C2E8-49FD-8C49-F943C4AC911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335946" y="1865700"/>
            <a:ext cx="920312" cy="776271"/>
          </a:xfrm>
          <a:prstGeom prst="bentConnector3">
            <a:avLst>
              <a:gd name="adj1" fmla="val 29035"/>
            </a:avLst>
          </a:prstGeom>
          <a:ln w="19050">
            <a:solidFill>
              <a:srgbClr val="7F7F7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94B2E46-4240-4D2D-8ED5-759CDD31F02F}"/>
              </a:ext>
            </a:extLst>
          </p:cNvPr>
          <p:cNvSpPr txBox="1"/>
          <p:nvPr/>
        </p:nvSpPr>
        <p:spPr>
          <a:xfrm>
            <a:off x="8923946" y="1147348"/>
            <a:ext cx="2552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강의 중 하나 클릭 시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열람 가능한 세부 정보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9EAD32C-EBB5-43FE-A5E0-370C65FCB694}"/>
              </a:ext>
            </a:extLst>
          </p:cNvPr>
          <p:cNvSpPr/>
          <p:nvPr/>
        </p:nvSpPr>
        <p:spPr>
          <a:xfrm>
            <a:off x="2655878" y="1210694"/>
            <a:ext cx="513797" cy="171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BE2C4D5-85E4-48CD-A722-FD0D0001E303}"/>
              </a:ext>
            </a:extLst>
          </p:cNvPr>
          <p:cNvSpPr/>
          <p:nvPr/>
        </p:nvSpPr>
        <p:spPr>
          <a:xfrm>
            <a:off x="1454182" y="3241362"/>
            <a:ext cx="553671" cy="1315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9918DCE-B5FE-4F5B-A646-0548869C1801}"/>
              </a:ext>
            </a:extLst>
          </p:cNvPr>
          <p:cNvSpPr/>
          <p:nvPr/>
        </p:nvSpPr>
        <p:spPr>
          <a:xfrm>
            <a:off x="5884589" y="2713990"/>
            <a:ext cx="5498117" cy="23528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0BB1F18-B60F-4D97-951D-7EBF2BFED050}"/>
              </a:ext>
            </a:extLst>
          </p:cNvPr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  <a:solidFill>
            <a:srgbClr val="D9D9D9"/>
          </a:solidFill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561278D8-437A-4415-8430-18D77EC1F5A6}"/>
                </a:ext>
              </a:extLst>
            </p:cNvPr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grpFill/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A57D80E6-9767-49A8-AD21-EF731410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12">
              <a:extLst>
                <a:ext uri="{FF2B5EF4-FFF2-40B4-BE49-F238E27FC236}">
                  <a16:creationId xmlns:a16="http://schemas.microsoft.com/office/drawing/2014/main" id="{67AB730A-B70C-433A-8441-7F48A303622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85" name="Freeform 13">
                <a:extLst>
                  <a:ext uri="{FF2B5EF4-FFF2-40B4-BE49-F238E27FC236}">
                    <a16:creationId xmlns:a16="http://schemas.microsoft.com/office/drawing/2014/main" id="{E6BFF387-9E86-4862-9827-BBAB3A117A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14">
                <a:extLst>
                  <a:ext uri="{FF2B5EF4-FFF2-40B4-BE49-F238E27FC236}">
                    <a16:creationId xmlns:a16="http://schemas.microsoft.com/office/drawing/2014/main" id="{A80EB9B0-9F87-4E19-B887-14733F3A31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CBED4E75-6151-414F-9FAE-1C923EA3EC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자유형 12">
              <a:extLst>
                <a:ext uri="{FF2B5EF4-FFF2-40B4-BE49-F238E27FC236}">
                  <a16:creationId xmlns:a16="http://schemas.microsoft.com/office/drawing/2014/main" id="{A33F61C0-6A9A-4DD7-BFD7-77661F0EF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B81A0F5D-73C7-4FCE-8CF9-441D6065A127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7F7F7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8" name="Group 20">
              <a:extLst>
                <a:ext uri="{FF2B5EF4-FFF2-40B4-BE49-F238E27FC236}">
                  <a16:creationId xmlns:a16="http://schemas.microsoft.com/office/drawing/2014/main" id="{3B62AD1A-F83B-47AA-A1EF-853C7F2E133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59" name="Freeform 22">
                <a:extLst>
                  <a:ext uri="{FF2B5EF4-FFF2-40B4-BE49-F238E27FC236}">
                    <a16:creationId xmlns:a16="http://schemas.microsoft.com/office/drawing/2014/main" id="{F13C7B3D-D889-4141-9BF5-CE989DC2FE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23">
                <a:extLst>
                  <a:ext uri="{FF2B5EF4-FFF2-40B4-BE49-F238E27FC236}">
                    <a16:creationId xmlns:a16="http://schemas.microsoft.com/office/drawing/2014/main" id="{523EE0DC-5829-4B83-96EB-838A1A1036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24">
                <a:extLst>
                  <a:ext uri="{FF2B5EF4-FFF2-40B4-BE49-F238E27FC236}">
                    <a16:creationId xmlns:a16="http://schemas.microsoft.com/office/drawing/2014/main" id="{40363D7D-E427-43A7-8FAF-BEF709A1AD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25">
                <a:extLst>
                  <a:ext uri="{FF2B5EF4-FFF2-40B4-BE49-F238E27FC236}">
                    <a16:creationId xmlns:a16="http://schemas.microsoft.com/office/drawing/2014/main" id="{9A4899E6-82C9-4684-A999-E9904AABE7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1" name="Group 16">
              <a:extLst>
                <a:ext uri="{FF2B5EF4-FFF2-40B4-BE49-F238E27FC236}">
                  <a16:creationId xmlns:a16="http://schemas.microsoft.com/office/drawing/2014/main" id="{5645B9B4-FDCA-49DF-8C05-A8CEFEAB56B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55" name="Freeform 17">
                <a:extLst>
                  <a:ext uri="{FF2B5EF4-FFF2-40B4-BE49-F238E27FC236}">
                    <a16:creationId xmlns:a16="http://schemas.microsoft.com/office/drawing/2014/main" id="{D0C3E3CE-76BF-474E-BBA9-95B37CE019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18">
                <a:extLst>
                  <a:ext uri="{FF2B5EF4-FFF2-40B4-BE49-F238E27FC236}">
                    <a16:creationId xmlns:a16="http://schemas.microsoft.com/office/drawing/2014/main" id="{2B750A43-6DB2-48A3-868F-B528C3E1DA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19">
                <a:extLst>
                  <a:ext uri="{FF2B5EF4-FFF2-40B4-BE49-F238E27FC236}">
                    <a16:creationId xmlns:a16="http://schemas.microsoft.com/office/drawing/2014/main" id="{CD908D42-9E58-425A-9432-11248A8CB1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20">
                <a:extLst>
                  <a:ext uri="{FF2B5EF4-FFF2-40B4-BE49-F238E27FC236}">
                    <a16:creationId xmlns:a16="http://schemas.microsoft.com/office/drawing/2014/main" id="{47309A69-AA10-4F87-B2E9-86AC7443EA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2" name="Group 31">
              <a:extLst>
                <a:ext uri="{FF2B5EF4-FFF2-40B4-BE49-F238E27FC236}">
                  <a16:creationId xmlns:a16="http://schemas.microsoft.com/office/drawing/2014/main" id="{856DBE57-BF0C-4353-96F8-87DBE9A6FC9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53" name="Freeform 32">
                <a:extLst>
                  <a:ext uri="{FF2B5EF4-FFF2-40B4-BE49-F238E27FC236}">
                    <a16:creationId xmlns:a16="http://schemas.microsoft.com/office/drawing/2014/main" id="{F5C8EC8D-041C-4F12-8C85-1D20576807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33">
                <a:extLst>
                  <a:ext uri="{FF2B5EF4-FFF2-40B4-BE49-F238E27FC236}">
                    <a16:creationId xmlns:a16="http://schemas.microsoft.com/office/drawing/2014/main" id="{9512606B-CFBA-4DF9-896E-44617D4A7B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87" name="그래픽 86" descr="배지 3 단색으로 채워진">
            <a:extLst>
              <a:ext uri="{FF2B5EF4-FFF2-40B4-BE49-F238E27FC236}">
                <a16:creationId xmlns:a16="http://schemas.microsoft.com/office/drawing/2014/main" id="{7F14AE9A-7630-43A0-89C7-B5C4B4F23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04957" y="526939"/>
            <a:ext cx="647634" cy="647634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A92C7E53-63A2-4A6B-8B75-14FFB1D7FA97}"/>
              </a:ext>
            </a:extLst>
          </p:cNvPr>
          <p:cNvSpPr txBox="1"/>
          <p:nvPr/>
        </p:nvSpPr>
        <p:spPr>
          <a:xfrm>
            <a:off x="1752591" y="619923"/>
            <a:ext cx="1811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kern="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Coursemos</a:t>
            </a:r>
            <a:endParaRPr lang="en-US" altLang="ko-KR" sz="24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78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rgbClr val="E6E5EB"/>
            </a:gs>
            <a:gs pos="70000">
              <a:srgbClr val="FEB95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534400" y="419993"/>
            <a:ext cx="3248025" cy="601801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43" name="직선 연결선 48">
            <a:extLst>
              <a:ext uri="{FF2B5EF4-FFF2-40B4-BE49-F238E27FC236}">
                <a16:creationId xmlns:a16="http://schemas.microsoft.com/office/drawing/2014/main" id="{27056E09-EBF4-47CE-B3EC-AFE2D5BB0ED6}"/>
              </a:ext>
            </a:extLst>
          </p:cNvPr>
          <p:cNvCxnSpPr>
            <a:cxnSpLocks/>
            <a:stCxn id="42" idx="2"/>
            <a:endCxn id="22" idx="1"/>
          </p:cNvCxnSpPr>
          <p:nvPr/>
        </p:nvCxnSpPr>
        <p:spPr>
          <a:xfrm rot="16200000" flipH="1">
            <a:off x="8301564" y="3780594"/>
            <a:ext cx="1289693" cy="658255"/>
          </a:xfrm>
          <a:prstGeom prst="bentConnector2">
            <a:avLst/>
          </a:prstGeom>
          <a:ln w="19050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CD12184-C2E8-49FD-8C49-F943C4AC911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335946" y="1865700"/>
            <a:ext cx="920312" cy="776271"/>
          </a:xfrm>
          <a:prstGeom prst="bentConnector3">
            <a:avLst>
              <a:gd name="adj1" fmla="val 29035"/>
            </a:avLst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94B2E46-4240-4D2D-8ED5-759CDD31F02F}"/>
              </a:ext>
            </a:extLst>
          </p:cNvPr>
          <p:cNvSpPr txBox="1"/>
          <p:nvPr/>
        </p:nvSpPr>
        <p:spPr>
          <a:xfrm>
            <a:off x="9275538" y="4462181"/>
            <a:ext cx="2552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출석여부 </a:t>
            </a:r>
            <a:r>
              <a:rPr lang="en-US" altLang="ko-KR" sz="1600" dirty="0">
                <a:solidFill>
                  <a:schemeClr val="bg1"/>
                </a:solidFill>
              </a:rPr>
              <a:t>+ </a:t>
            </a:r>
            <a:r>
              <a:rPr lang="ko-KR" altLang="en-US" sz="1600" dirty="0">
                <a:solidFill>
                  <a:schemeClr val="bg1"/>
                </a:solidFill>
              </a:rPr>
              <a:t>열람횟수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함께 표시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7603928B-B934-4119-9B05-03966D084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098" y="1112035"/>
            <a:ext cx="3932370" cy="2352841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539DF0D1-7317-4335-889C-75368E2CE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233" y="1346555"/>
            <a:ext cx="2056141" cy="4417941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DE762FDF-C07D-421A-ABC9-E3169CFF0A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571" y="1185995"/>
            <a:ext cx="2409691" cy="4739059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C3751529-DA47-4D72-81D8-E656E63A9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3918" y="1428209"/>
            <a:ext cx="2173369" cy="4370010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B8D7C6B5-F0A6-44A3-9729-269665643265}"/>
              </a:ext>
            </a:extLst>
          </p:cNvPr>
          <p:cNvSpPr/>
          <p:nvPr/>
        </p:nvSpPr>
        <p:spPr>
          <a:xfrm>
            <a:off x="3727280" y="1775907"/>
            <a:ext cx="2032273" cy="330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51286307-AC68-41B0-A7E1-D89B49B5C0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263" y="1220155"/>
            <a:ext cx="2404778" cy="4729397"/>
          </a:xfrm>
          <a:prstGeom prst="rect">
            <a:avLst/>
          </a:prstGeom>
        </p:spPr>
      </p:pic>
      <p:cxnSp>
        <p:nvCxnSpPr>
          <p:cNvPr id="55" name="직선 연결선 48">
            <a:extLst>
              <a:ext uri="{FF2B5EF4-FFF2-40B4-BE49-F238E27FC236}">
                <a16:creationId xmlns:a16="http://schemas.microsoft.com/office/drawing/2014/main" id="{2DA9E80D-C4AE-437A-BCF4-44CBFF0B4243}"/>
              </a:ext>
            </a:extLst>
          </p:cNvPr>
          <p:cNvCxnSpPr>
            <a:cxnSpLocks/>
            <a:stCxn id="51" idx="2"/>
          </p:cNvCxnSpPr>
          <p:nvPr/>
        </p:nvCxnSpPr>
        <p:spPr>
          <a:xfrm rot="16200000" flipH="1">
            <a:off x="3985476" y="4270995"/>
            <a:ext cx="232552" cy="3540670"/>
          </a:xfrm>
          <a:prstGeom prst="bentConnector2">
            <a:avLst/>
          </a:prstGeom>
          <a:ln w="19050">
            <a:solidFill>
              <a:srgbClr val="7F7F7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48">
            <a:extLst>
              <a:ext uri="{FF2B5EF4-FFF2-40B4-BE49-F238E27FC236}">
                <a16:creationId xmlns:a16="http://schemas.microsoft.com/office/drawing/2014/main" id="{079E5048-887C-431E-8E07-B4BC6E10F45C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5921041" y="3584854"/>
            <a:ext cx="160453" cy="510475"/>
          </a:xfrm>
          <a:prstGeom prst="bentConnector3">
            <a:avLst>
              <a:gd name="adj1" fmla="val 50000"/>
            </a:avLst>
          </a:prstGeom>
          <a:ln w="19050">
            <a:solidFill>
              <a:srgbClr val="7F7F7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9361F7D-6F12-40A5-97ED-BBB822B87B1F}"/>
              </a:ext>
            </a:extLst>
          </p:cNvPr>
          <p:cNvSpPr txBox="1"/>
          <p:nvPr/>
        </p:nvSpPr>
        <p:spPr>
          <a:xfrm>
            <a:off x="5877694" y="5958006"/>
            <a:ext cx="2552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7F7F7F"/>
                </a:solidFill>
              </a:rPr>
              <a:t>대화형식 메시지 제공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7BA4195-E99F-4E85-B279-051874D1034F}"/>
              </a:ext>
            </a:extLst>
          </p:cNvPr>
          <p:cNvSpPr txBox="1"/>
          <p:nvPr/>
        </p:nvSpPr>
        <p:spPr>
          <a:xfrm>
            <a:off x="6106964" y="3926052"/>
            <a:ext cx="2404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rgbClr val="7F7F7F"/>
                </a:solidFill>
              </a:rPr>
              <a:t>스와이프로</a:t>
            </a:r>
            <a:r>
              <a:rPr lang="ko-KR" altLang="en-US" sz="1600" dirty="0">
                <a:solidFill>
                  <a:srgbClr val="7F7F7F"/>
                </a:solidFill>
              </a:rPr>
              <a:t> 날짜이동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36C7977-7667-49CD-B21A-A7EC4928AF28}"/>
              </a:ext>
            </a:extLst>
          </p:cNvPr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  <a:solidFill>
            <a:srgbClr val="D9D9D9"/>
          </a:solidFill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1E77794-2D4D-4C5B-A6D4-0A99E9D6B9ED}"/>
                </a:ext>
              </a:extLst>
            </p:cNvPr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grpFill/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7A75D59-1DC9-472A-A033-39C52419C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4" name="Group 12">
              <a:extLst>
                <a:ext uri="{FF2B5EF4-FFF2-40B4-BE49-F238E27FC236}">
                  <a16:creationId xmlns:a16="http://schemas.microsoft.com/office/drawing/2014/main" id="{89041784-43C0-4207-B3CB-B35EE7FE5DE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93" name="Freeform 13">
                <a:extLst>
                  <a:ext uri="{FF2B5EF4-FFF2-40B4-BE49-F238E27FC236}">
                    <a16:creationId xmlns:a16="http://schemas.microsoft.com/office/drawing/2014/main" id="{D1B2F678-E037-4733-871B-208A0ABF8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14">
                <a:extLst>
                  <a:ext uri="{FF2B5EF4-FFF2-40B4-BE49-F238E27FC236}">
                    <a16:creationId xmlns:a16="http://schemas.microsoft.com/office/drawing/2014/main" id="{78DC502B-747F-4E18-B05F-189BBBCE71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D8ECD98F-E32A-489A-9961-0365F1DC25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자유형 12">
              <a:extLst>
                <a:ext uri="{FF2B5EF4-FFF2-40B4-BE49-F238E27FC236}">
                  <a16:creationId xmlns:a16="http://schemas.microsoft.com/office/drawing/2014/main" id="{401CF4C1-05AE-4270-A934-93DB321B2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5AFFF54F-07DC-48B6-89DB-56E3443D2832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7F7F7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50" name="Group 20">
              <a:extLst>
                <a:ext uri="{FF2B5EF4-FFF2-40B4-BE49-F238E27FC236}">
                  <a16:creationId xmlns:a16="http://schemas.microsoft.com/office/drawing/2014/main" id="{A40EC67B-01B5-4523-9A83-72D6CA371BB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89" name="Freeform 22">
                <a:extLst>
                  <a:ext uri="{FF2B5EF4-FFF2-40B4-BE49-F238E27FC236}">
                    <a16:creationId xmlns:a16="http://schemas.microsoft.com/office/drawing/2014/main" id="{EFE781BC-936B-4B2C-9D95-484110C9FF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23">
                <a:extLst>
                  <a:ext uri="{FF2B5EF4-FFF2-40B4-BE49-F238E27FC236}">
                    <a16:creationId xmlns:a16="http://schemas.microsoft.com/office/drawing/2014/main" id="{905195F9-687C-4E5F-A083-5F255BA798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24">
                <a:extLst>
                  <a:ext uri="{FF2B5EF4-FFF2-40B4-BE49-F238E27FC236}">
                    <a16:creationId xmlns:a16="http://schemas.microsoft.com/office/drawing/2014/main" id="{718C3239-3B4E-413F-B998-A66384D393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25">
                <a:extLst>
                  <a:ext uri="{FF2B5EF4-FFF2-40B4-BE49-F238E27FC236}">
                    <a16:creationId xmlns:a16="http://schemas.microsoft.com/office/drawing/2014/main" id="{077ACB21-747B-49F8-AB37-02AE42EED8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7" name="Group 16">
              <a:extLst>
                <a:ext uri="{FF2B5EF4-FFF2-40B4-BE49-F238E27FC236}">
                  <a16:creationId xmlns:a16="http://schemas.microsoft.com/office/drawing/2014/main" id="{7E24808C-D885-4578-B17C-FD2FF0C127F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85" name="Freeform 17">
                <a:extLst>
                  <a:ext uri="{FF2B5EF4-FFF2-40B4-BE49-F238E27FC236}">
                    <a16:creationId xmlns:a16="http://schemas.microsoft.com/office/drawing/2014/main" id="{E85854BC-6527-4BC4-B494-873C8B45C0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18">
                <a:extLst>
                  <a:ext uri="{FF2B5EF4-FFF2-40B4-BE49-F238E27FC236}">
                    <a16:creationId xmlns:a16="http://schemas.microsoft.com/office/drawing/2014/main" id="{86E827A3-CBB1-4FD1-B535-A980E24548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19">
                <a:extLst>
                  <a:ext uri="{FF2B5EF4-FFF2-40B4-BE49-F238E27FC236}">
                    <a16:creationId xmlns:a16="http://schemas.microsoft.com/office/drawing/2014/main" id="{74B5F8E4-5A24-4022-AC19-1BF4A81AB4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20">
                <a:extLst>
                  <a:ext uri="{FF2B5EF4-FFF2-40B4-BE49-F238E27FC236}">
                    <a16:creationId xmlns:a16="http://schemas.microsoft.com/office/drawing/2014/main" id="{2A836FE6-C2D9-450E-A165-2835EF3480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8" name="Group 31">
              <a:extLst>
                <a:ext uri="{FF2B5EF4-FFF2-40B4-BE49-F238E27FC236}">
                  <a16:creationId xmlns:a16="http://schemas.microsoft.com/office/drawing/2014/main" id="{303A3D4B-9D7C-4731-87D9-0CD8584373B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59" name="Freeform 32">
                <a:extLst>
                  <a:ext uri="{FF2B5EF4-FFF2-40B4-BE49-F238E27FC236}">
                    <a16:creationId xmlns:a16="http://schemas.microsoft.com/office/drawing/2014/main" id="{56A69024-F6D8-4C70-8D33-B480E4F7D7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33">
                <a:extLst>
                  <a:ext uri="{FF2B5EF4-FFF2-40B4-BE49-F238E27FC236}">
                    <a16:creationId xmlns:a16="http://schemas.microsoft.com/office/drawing/2014/main" id="{68E447F1-7F1D-41A0-B941-DB14EC13C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95" name="그래픽 94" descr="배지 3 단색으로 채워진">
            <a:extLst>
              <a:ext uri="{FF2B5EF4-FFF2-40B4-BE49-F238E27FC236}">
                <a16:creationId xmlns:a16="http://schemas.microsoft.com/office/drawing/2014/main" id="{3087B7B5-4745-4E9E-B54D-B178A5A9D5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104957" y="526939"/>
            <a:ext cx="647634" cy="647634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163B59A6-7BDD-4106-B6A9-4ADCB232FC98}"/>
              </a:ext>
            </a:extLst>
          </p:cNvPr>
          <p:cNvSpPr txBox="1"/>
          <p:nvPr/>
        </p:nvSpPr>
        <p:spPr>
          <a:xfrm>
            <a:off x="1752591" y="619923"/>
            <a:ext cx="1811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kern="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Coursemos</a:t>
            </a:r>
            <a:endParaRPr lang="en-US" altLang="ko-KR" sz="24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477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rgbClr val="E6E5EB"/>
            </a:gs>
            <a:gs pos="70000">
              <a:srgbClr val="FEB95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시장조사</a:t>
            </a: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결과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aphicFrame>
        <p:nvGraphicFramePr>
          <p:cNvPr id="39" name="표 3">
            <a:extLst>
              <a:ext uri="{FF2B5EF4-FFF2-40B4-BE49-F238E27FC236}">
                <a16:creationId xmlns:a16="http://schemas.microsoft.com/office/drawing/2014/main" id="{49C00C4D-7AFE-4099-BC85-92D815C1F1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095892"/>
              </p:ext>
            </p:extLst>
          </p:nvPr>
        </p:nvGraphicFramePr>
        <p:xfrm>
          <a:off x="1547950" y="1847418"/>
          <a:ext cx="9626326" cy="3285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597">
                  <a:extLst>
                    <a:ext uri="{9D8B030D-6E8A-4147-A177-3AD203B41FA5}">
                      <a16:colId xmlns:a16="http://schemas.microsoft.com/office/drawing/2014/main" val="572086730"/>
                    </a:ext>
                  </a:extLst>
                </a:gridCol>
                <a:gridCol w="1224621">
                  <a:extLst>
                    <a:ext uri="{9D8B030D-6E8A-4147-A177-3AD203B41FA5}">
                      <a16:colId xmlns:a16="http://schemas.microsoft.com/office/drawing/2014/main" val="1177172833"/>
                    </a:ext>
                  </a:extLst>
                </a:gridCol>
                <a:gridCol w="1652229">
                  <a:extLst>
                    <a:ext uri="{9D8B030D-6E8A-4147-A177-3AD203B41FA5}">
                      <a16:colId xmlns:a16="http://schemas.microsoft.com/office/drawing/2014/main" val="3176604230"/>
                    </a:ext>
                  </a:extLst>
                </a:gridCol>
                <a:gridCol w="1715638">
                  <a:extLst>
                    <a:ext uri="{9D8B030D-6E8A-4147-A177-3AD203B41FA5}">
                      <a16:colId xmlns:a16="http://schemas.microsoft.com/office/drawing/2014/main" val="55902432"/>
                    </a:ext>
                  </a:extLst>
                </a:gridCol>
                <a:gridCol w="1224621">
                  <a:extLst>
                    <a:ext uri="{9D8B030D-6E8A-4147-A177-3AD203B41FA5}">
                      <a16:colId xmlns:a16="http://schemas.microsoft.com/office/drawing/2014/main" val="3448284441"/>
                    </a:ext>
                  </a:extLst>
                </a:gridCol>
                <a:gridCol w="2208620">
                  <a:extLst>
                    <a:ext uri="{9D8B030D-6E8A-4147-A177-3AD203B41FA5}">
                      <a16:colId xmlns:a16="http://schemas.microsoft.com/office/drawing/2014/main" val="3696846640"/>
                    </a:ext>
                  </a:extLst>
                </a:gridCol>
              </a:tblGrid>
              <a:tr h="70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B95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익명 게시판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B95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개인 캘린더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B95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학기 별 강의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B95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실시간 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B95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추가 기능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본 어플과 비교하여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B9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3705847"/>
                  </a:ext>
                </a:extLst>
              </a:tr>
              <a:tr h="495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rgbClr val="7F7F7F"/>
                          </a:solidFill>
                        </a:rPr>
                        <a:t>LearningX</a:t>
                      </a:r>
                      <a:endParaRPr lang="ko-KR" altLang="en-US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7F7F7F"/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7F7F7F"/>
                          </a:solidFill>
                        </a:rPr>
                        <a:t>O</a:t>
                      </a:r>
                      <a:endParaRPr lang="ko-KR" altLang="en-US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chemeClr val="accent4">
                          <a:lumMod val="40000"/>
                          <a:lumOff val="6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7F7F7F"/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5">
                      <a:fgClr>
                        <a:schemeClr val="accent4">
                          <a:lumMod val="40000"/>
                          <a:lumOff val="6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7F7F7F"/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5">
                      <a:fgClr>
                        <a:schemeClr val="accent4">
                          <a:lumMod val="40000"/>
                          <a:lumOff val="6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7F7F7F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397580"/>
                  </a:ext>
                </a:extLst>
              </a:tr>
              <a:tr h="495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rgbClr val="7F7F7F"/>
                          </a:solidFill>
                        </a:rPr>
                        <a:t>LearnUS</a:t>
                      </a:r>
                      <a:endParaRPr lang="ko-KR" altLang="en-US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7F7F7F"/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7F7F7F"/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7F7F7F"/>
                          </a:solidFill>
                        </a:rPr>
                        <a:t>O</a:t>
                      </a:r>
                      <a:endParaRPr lang="ko-KR" altLang="en-US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chemeClr val="accent4">
                          <a:lumMod val="40000"/>
                          <a:lumOff val="6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7F7F7F"/>
                          </a:solidFill>
                        </a:rPr>
                        <a:t>O</a:t>
                      </a:r>
                      <a:endParaRPr lang="ko-KR" altLang="en-US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chemeClr val="accent4">
                          <a:lumMod val="40000"/>
                          <a:lumOff val="6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7F7F7F"/>
                          </a:solidFill>
                        </a:rPr>
                        <a:t>클라우드 서비스 제공</a:t>
                      </a:r>
                      <a:endParaRPr lang="en-US" altLang="ko-KR" sz="1400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8717159"/>
                  </a:ext>
                </a:extLst>
              </a:tr>
              <a:tr h="5553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rgbClr val="7F7F7F"/>
                          </a:solidFill>
                        </a:rPr>
                        <a:t>HelloLMS</a:t>
                      </a:r>
                      <a:endParaRPr lang="ko-KR" altLang="en-US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7F7F7F"/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7F7F7F"/>
                          </a:solidFill>
                        </a:rPr>
                        <a:t>O</a:t>
                      </a:r>
                      <a:endParaRPr lang="ko-KR" altLang="en-US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chemeClr val="accent4">
                          <a:lumMod val="40000"/>
                          <a:lumOff val="6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7F7F7F"/>
                          </a:solidFill>
                        </a:rPr>
                        <a:t>O</a:t>
                      </a:r>
                      <a:endParaRPr lang="ko-KR" altLang="en-US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chemeClr val="accent4">
                          <a:lumMod val="40000"/>
                          <a:lumOff val="6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7F7F7F"/>
                          </a:solidFill>
                        </a:rPr>
                        <a:t>O</a:t>
                      </a:r>
                      <a:endParaRPr lang="ko-KR" altLang="en-US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chemeClr val="accent4">
                          <a:lumMod val="40000"/>
                          <a:lumOff val="6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7F7F7F"/>
                          </a:solidFill>
                        </a:rPr>
                        <a:t>과목별 수강현황 쉽게 보여주는 </a:t>
                      </a:r>
                      <a:r>
                        <a:rPr lang="en-US" altLang="ko-KR" sz="1400" dirty="0">
                          <a:solidFill>
                            <a:srgbClr val="7F7F7F"/>
                          </a:solidFill>
                        </a:rPr>
                        <a:t>UI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35158"/>
                  </a:ext>
                </a:extLst>
              </a:tr>
              <a:tr h="2776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rgbClr val="7F7F7F"/>
                          </a:solidFill>
                        </a:rPr>
                        <a:t>Cousemos</a:t>
                      </a:r>
                      <a:endParaRPr lang="ko-KR" altLang="en-US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7F7F7F"/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7F7F7F"/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7F7F7F"/>
                          </a:solidFill>
                        </a:rPr>
                        <a:t>O</a:t>
                      </a:r>
                      <a:endParaRPr lang="ko-KR" altLang="en-US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chemeClr val="accent4">
                          <a:lumMod val="40000"/>
                          <a:lumOff val="6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7F7F7F"/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5">
                      <a:fgClr>
                        <a:schemeClr val="accent4">
                          <a:lumMod val="40000"/>
                          <a:lumOff val="6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7F7F7F"/>
                          </a:solidFill>
                        </a:rPr>
                        <a:t>구 버전 사이트 </a:t>
                      </a:r>
                      <a:endParaRPr lang="en-US" altLang="ko-KR" sz="1400" dirty="0">
                        <a:solidFill>
                          <a:srgbClr val="7F7F7F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7F7F7F"/>
                          </a:solidFill>
                        </a:rPr>
                        <a:t>열람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5654427"/>
                  </a:ext>
                </a:extLst>
              </a:tr>
              <a:tr h="5111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7F7F7F"/>
                          </a:solidFill>
                        </a:rPr>
                        <a:t>우리 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7F7F7F"/>
                          </a:solidFill>
                        </a:rPr>
                        <a:t>O</a:t>
                      </a:r>
                      <a:endParaRPr lang="ko-KR" altLang="en-US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7F7F7F"/>
                          </a:solidFill>
                        </a:rPr>
                        <a:t>O</a:t>
                      </a:r>
                      <a:endParaRPr lang="ko-KR" altLang="en-US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7F7F7F"/>
                          </a:solidFill>
                        </a:rPr>
                        <a:t>O</a:t>
                      </a:r>
                      <a:endParaRPr lang="ko-KR" altLang="en-US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chemeClr val="accent4">
                          <a:lumMod val="40000"/>
                          <a:lumOff val="6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7F7F7F"/>
                          </a:solidFill>
                        </a:rPr>
                        <a:t>O</a:t>
                      </a:r>
                      <a:endParaRPr lang="ko-KR" altLang="en-US" dirty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5">
                      <a:fgClr>
                        <a:schemeClr val="accent4">
                          <a:lumMod val="40000"/>
                          <a:lumOff val="6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7F7F7F"/>
                          </a:solidFill>
                        </a:rPr>
                        <a:t>간편하게 볼 수 있는 </a:t>
                      </a:r>
                      <a:endParaRPr lang="en-US" altLang="ko-KR" sz="1400" dirty="0">
                        <a:solidFill>
                          <a:srgbClr val="7F7F7F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7F7F7F"/>
                          </a:solidFill>
                        </a:rPr>
                        <a:t>할 일 목차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2260293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D8A41C61-6D10-433A-B08B-73ADD51A6D0B}"/>
              </a:ext>
            </a:extLst>
          </p:cNvPr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  <a:solidFill>
            <a:srgbClr val="D9D9D9"/>
          </a:solidFill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D29052C1-E3A6-436A-8F51-9AB879A0154C}"/>
                </a:ext>
              </a:extLst>
            </p:cNvPr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grpFill/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F7A6FE5E-3EF9-4542-A699-9DAF6A9D59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9" name="Group 12">
              <a:extLst>
                <a:ext uri="{FF2B5EF4-FFF2-40B4-BE49-F238E27FC236}">
                  <a16:creationId xmlns:a16="http://schemas.microsoft.com/office/drawing/2014/main" id="{4C6A3ECD-D81E-4745-BE21-5A511425D6E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47" name="Freeform 13">
                <a:extLst>
                  <a:ext uri="{FF2B5EF4-FFF2-40B4-BE49-F238E27FC236}">
                    <a16:creationId xmlns:a16="http://schemas.microsoft.com/office/drawing/2014/main" id="{7E0712EF-837B-4614-A12E-3A764805C8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14">
                <a:extLst>
                  <a:ext uri="{FF2B5EF4-FFF2-40B4-BE49-F238E27FC236}">
                    <a16:creationId xmlns:a16="http://schemas.microsoft.com/office/drawing/2014/main" id="{12934E3C-0E5D-49CD-91CD-0631AA4E4A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7067E63C-0002-4C0B-A5EA-0362DC01B6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자유형 12">
              <a:extLst>
                <a:ext uri="{FF2B5EF4-FFF2-40B4-BE49-F238E27FC236}">
                  <a16:creationId xmlns:a16="http://schemas.microsoft.com/office/drawing/2014/main" id="{E3ED0F80-2BB1-42AB-AA16-0FB4575822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88D31455-C4DD-41A3-B5C9-375AF263BEE1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7F7F7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3" name="Group 20">
              <a:extLst>
                <a:ext uri="{FF2B5EF4-FFF2-40B4-BE49-F238E27FC236}">
                  <a16:creationId xmlns:a16="http://schemas.microsoft.com/office/drawing/2014/main" id="{EDBECE2E-90F0-4792-887B-150D5ACA683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CFD11254-D911-457E-A049-E23EDA7682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AA37AF75-73BC-4FB8-8E1F-BA93E98D42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28C4DAE4-D987-413C-AC6B-711F447E38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BD648197-3C78-492E-870D-3325925C56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4" name="Group 16">
              <a:extLst>
                <a:ext uri="{FF2B5EF4-FFF2-40B4-BE49-F238E27FC236}">
                  <a16:creationId xmlns:a16="http://schemas.microsoft.com/office/drawing/2014/main" id="{22246BBB-8D41-4227-97E0-D3670B69ED7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91DB58A7-BFD0-4A2E-94DC-01E9C333A4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6DDDE4D7-148C-46D8-B6F4-5C91B87896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103FF87B-CAC3-4F59-B9D5-E56261F249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873D701D-7452-4375-A545-5EB693969E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5" name="Group 31">
              <a:extLst>
                <a:ext uri="{FF2B5EF4-FFF2-40B4-BE49-F238E27FC236}">
                  <a16:creationId xmlns:a16="http://schemas.microsoft.com/office/drawing/2014/main" id="{687C2B8C-F729-41E9-BF00-B63D4F83EE5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36" name="Freeform 32">
                <a:extLst>
                  <a:ext uri="{FF2B5EF4-FFF2-40B4-BE49-F238E27FC236}">
                    <a16:creationId xmlns:a16="http://schemas.microsoft.com/office/drawing/2014/main" id="{9F6443A7-506D-4BDE-BE9B-925CC32C20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>
                <a:extLst>
                  <a:ext uri="{FF2B5EF4-FFF2-40B4-BE49-F238E27FC236}">
                    <a16:creationId xmlns:a16="http://schemas.microsoft.com/office/drawing/2014/main" id="{B707DB74-23F9-4648-9578-25506C627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49" name="그래픽 48" descr="오른쪽 캐럿 단색으로 채워진">
            <a:extLst>
              <a:ext uri="{FF2B5EF4-FFF2-40B4-BE49-F238E27FC236}">
                <a16:creationId xmlns:a16="http://schemas.microsoft.com/office/drawing/2014/main" id="{5054B0E8-A4E5-4186-AFB9-E89D54849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1953" y="455332"/>
            <a:ext cx="664192" cy="66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07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rgbClr val="E6E5EB"/>
            </a:gs>
            <a:gs pos="70000">
              <a:srgbClr val="FEB95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srgbClr val="7F7F7F"/>
                </a:solidFill>
              </a:rPr>
              <a:t>시장조사에서 추가 희망하는 기능</a:t>
            </a:r>
            <a:endParaRPr lang="en-US" altLang="ko-KR" sz="2400" b="1" kern="0" dirty="0">
              <a:solidFill>
                <a:srgbClr val="7F7F7F"/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sz="1600" kern="0" dirty="0">
              <a:solidFill>
                <a:schemeClr val="tx1"/>
              </a:solidFill>
            </a:endParaRPr>
          </a:p>
          <a:p>
            <a:pPr marL="1200150" lvl="2" indent="-2857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kern="0" dirty="0">
              <a:solidFill>
                <a:schemeClr val="tx1"/>
              </a:solidFill>
            </a:endParaRPr>
          </a:p>
          <a:p>
            <a:pPr marL="1200150" lvl="2" indent="-2857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kern="0" dirty="0">
              <a:solidFill>
                <a:schemeClr val="tx1"/>
              </a:solidFill>
            </a:endParaRPr>
          </a:p>
          <a:p>
            <a:pPr marL="1200150" lvl="2" indent="-2857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kern="0" dirty="0">
              <a:solidFill>
                <a:schemeClr val="tx1"/>
              </a:solidFill>
            </a:endParaRPr>
          </a:p>
          <a:p>
            <a:pPr marL="1200150" lvl="2" indent="-2857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kern="0" dirty="0">
              <a:solidFill>
                <a:schemeClr val="tx1"/>
              </a:solidFill>
            </a:endParaRPr>
          </a:p>
          <a:p>
            <a:pPr marL="1200150" lvl="2" indent="-2857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ko-KR" altLang="en-US" sz="1600" kern="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C7C9B-6623-4AA8-A19D-891FE1914A1E}"/>
              </a:ext>
            </a:extLst>
          </p:cNvPr>
          <p:cNvSpPr txBox="1"/>
          <p:nvPr/>
        </p:nvSpPr>
        <p:spPr>
          <a:xfrm>
            <a:off x="581527" y="1236829"/>
            <a:ext cx="8523883" cy="4384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kern="0" dirty="0">
                <a:solidFill>
                  <a:srgbClr val="7F7F7F"/>
                </a:solidFill>
              </a:rPr>
              <a:t>전체 과목이 아닌</a:t>
            </a:r>
            <a:r>
              <a:rPr lang="en-US" altLang="ko-KR" sz="1600" kern="0" dirty="0">
                <a:solidFill>
                  <a:srgbClr val="7F7F7F"/>
                </a:solidFill>
              </a:rPr>
              <a:t>, </a:t>
            </a:r>
            <a:r>
              <a:rPr lang="ko-KR" altLang="en-US" sz="1600" kern="0" dirty="0">
                <a:solidFill>
                  <a:srgbClr val="7F7F7F"/>
                </a:solidFill>
              </a:rPr>
              <a:t>학기별로 과목 조회 기능</a:t>
            </a:r>
            <a:endParaRPr lang="en-US" altLang="ko-KR" sz="1600" kern="0" dirty="0">
              <a:solidFill>
                <a:srgbClr val="7F7F7F"/>
              </a:solidFill>
            </a:endParaRPr>
          </a:p>
          <a:p>
            <a:pPr marL="1200150" lvl="2" indent="-2857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kern="0" dirty="0">
                <a:solidFill>
                  <a:srgbClr val="7F7F7F"/>
                </a:solidFill>
              </a:rPr>
              <a:t>외부 플랫폼과 연동이 아닌 자체 실시간 강의 실행 기능</a:t>
            </a:r>
            <a:endParaRPr lang="en-US" altLang="ko-KR" sz="1600" kern="0" dirty="0">
              <a:solidFill>
                <a:srgbClr val="7F7F7F"/>
              </a:solidFill>
            </a:endParaRPr>
          </a:p>
          <a:p>
            <a:pPr marL="1200150" lvl="2" indent="-2857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kern="0" dirty="0">
                <a:solidFill>
                  <a:srgbClr val="7F7F7F"/>
                </a:solidFill>
              </a:rPr>
              <a:t>아래 그림과 같은 수강현황 보여주는 사용자 인터페이스</a:t>
            </a:r>
            <a:endParaRPr lang="en-US" altLang="ko-KR" sz="1600" kern="0" dirty="0">
              <a:solidFill>
                <a:srgbClr val="7F7F7F"/>
              </a:solidFill>
            </a:endParaRPr>
          </a:p>
          <a:p>
            <a:pPr marL="1200150" lvl="2" indent="-2857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kern="0" dirty="0"/>
          </a:p>
          <a:p>
            <a:pPr marL="1200150" lvl="2" indent="-2857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kern="0" dirty="0"/>
          </a:p>
          <a:p>
            <a:pPr marL="1200150" lvl="2" indent="-2857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kern="0" dirty="0"/>
          </a:p>
          <a:p>
            <a:pPr marL="1200150" lvl="2" indent="-2857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kern="0" dirty="0"/>
          </a:p>
          <a:p>
            <a:pPr marL="1200150" lvl="2" indent="-2857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kern="0" dirty="0"/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srgbClr val="FCB85D"/>
                </a:solidFill>
              </a:rPr>
              <a:t>현재 고려중인 추가 기능</a:t>
            </a:r>
            <a:endParaRPr lang="en-US" altLang="ko-KR" sz="2000" b="1" kern="0" dirty="0">
              <a:solidFill>
                <a:srgbClr val="FCB85D"/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sz="800" b="1" kern="0" dirty="0">
              <a:solidFill>
                <a:srgbClr val="FCB85D"/>
              </a:solidFill>
            </a:endParaRPr>
          </a:p>
          <a:p>
            <a:pPr marL="1200150" lvl="2" indent="-2857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kern="0" dirty="0">
                <a:solidFill>
                  <a:srgbClr val="7F7F7F"/>
                </a:solidFill>
              </a:rPr>
              <a:t>구 아이캠퍼스 열람 가능</a:t>
            </a:r>
            <a:r>
              <a:rPr lang="en-US" altLang="ko-KR" sz="1600" kern="0" dirty="0">
                <a:solidFill>
                  <a:srgbClr val="7F7F7F"/>
                </a:solidFill>
              </a:rPr>
              <a:t>, </a:t>
            </a:r>
            <a:r>
              <a:rPr lang="ko-KR" altLang="en-US" sz="1600" kern="0" dirty="0">
                <a:solidFill>
                  <a:srgbClr val="7F7F7F"/>
                </a:solidFill>
              </a:rPr>
              <a:t>혹은 자료 이전</a:t>
            </a:r>
            <a:r>
              <a:rPr lang="en-US" altLang="ko-KR" sz="1600" kern="0" dirty="0">
                <a:solidFill>
                  <a:srgbClr val="7F7F7F"/>
                </a:solidFill>
              </a:rPr>
              <a:t> (</a:t>
            </a:r>
            <a:r>
              <a:rPr lang="ko-KR" altLang="en-US" sz="1600" kern="0" dirty="0">
                <a:solidFill>
                  <a:srgbClr val="7F7F7F"/>
                </a:solidFill>
              </a:rPr>
              <a:t>*</a:t>
            </a:r>
            <a:r>
              <a:rPr lang="en-US" altLang="ko-KR" sz="1600" kern="0" dirty="0">
                <a:solidFill>
                  <a:srgbClr val="7F7F7F"/>
                </a:solidFill>
              </a:rPr>
              <a:t>)</a:t>
            </a:r>
          </a:p>
          <a:p>
            <a:pPr marL="1200150" lvl="2" indent="-2857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kern="0" dirty="0">
                <a:solidFill>
                  <a:srgbClr val="7F7F7F"/>
                </a:solidFill>
              </a:rPr>
              <a:t>사이트 내에서 클라우드 서비스 이용 가능 </a:t>
            </a:r>
            <a:r>
              <a:rPr lang="en-US" altLang="ko-KR" sz="1600" kern="0" dirty="0">
                <a:solidFill>
                  <a:srgbClr val="7F7F7F"/>
                </a:solidFill>
              </a:rPr>
              <a:t>(*)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0E36B28-BA79-40D7-B0D2-EAC5D7FBA5C6}"/>
              </a:ext>
            </a:extLst>
          </p:cNvPr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  <a:solidFill>
            <a:srgbClr val="D9D9D9"/>
          </a:solidFill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2E365CEE-17AA-428E-91A0-13F42440FDE6}"/>
                </a:ext>
              </a:extLst>
            </p:cNvPr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grpFill/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B1A04645-38BB-46E6-8AEB-D3FE820787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1" name="Group 12">
              <a:extLst>
                <a:ext uri="{FF2B5EF4-FFF2-40B4-BE49-F238E27FC236}">
                  <a16:creationId xmlns:a16="http://schemas.microsoft.com/office/drawing/2014/main" id="{B5887959-BF90-48B5-AE0A-147CBFAFAA6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48" name="Freeform 13">
                <a:extLst>
                  <a:ext uri="{FF2B5EF4-FFF2-40B4-BE49-F238E27FC236}">
                    <a16:creationId xmlns:a16="http://schemas.microsoft.com/office/drawing/2014/main" id="{A1EDA645-8E9A-418D-A77A-B11595A5D2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14">
                <a:extLst>
                  <a:ext uri="{FF2B5EF4-FFF2-40B4-BE49-F238E27FC236}">
                    <a16:creationId xmlns:a16="http://schemas.microsoft.com/office/drawing/2014/main" id="{C35DD07F-E780-483F-AF9A-2F55A0EECA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2" name="Freeform 36">
              <a:extLst>
                <a:ext uri="{FF2B5EF4-FFF2-40B4-BE49-F238E27FC236}">
                  <a16:creationId xmlns:a16="http://schemas.microsoft.com/office/drawing/2014/main" id="{71537FA8-A57B-4F56-A9F1-89D56B17B2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자유형 12">
              <a:extLst>
                <a:ext uri="{FF2B5EF4-FFF2-40B4-BE49-F238E27FC236}">
                  <a16:creationId xmlns:a16="http://schemas.microsoft.com/office/drawing/2014/main" id="{8F9E4254-C8AF-4FBE-B527-62692DC5E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C092EB0A-1576-4041-B119-CC893489BF07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7F7F7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5" name="Group 20">
              <a:extLst>
                <a:ext uri="{FF2B5EF4-FFF2-40B4-BE49-F238E27FC236}">
                  <a16:creationId xmlns:a16="http://schemas.microsoft.com/office/drawing/2014/main" id="{4A44F909-639C-4D63-862F-053C5531EAD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FC168136-AD00-490E-8F3F-432A161336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2C4351A-088E-438E-A3ED-48ACC41090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41C1B4B3-6496-42D7-AC85-D63ED78E5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164C455-D3F5-48B8-ADB9-6A0726A03F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6" name="Group 16">
              <a:extLst>
                <a:ext uri="{FF2B5EF4-FFF2-40B4-BE49-F238E27FC236}">
                  <a16:creationId xmlns:a16="http://schemas.microsoft.com/office/drawing/2014/main" id="{28D99FCE-1E44-4457-9B82-834335FEC9F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40" name="Freeform 17">
                <a:extLst>
                  <a:ext uri="{FF2B5EF4-FFF2-40B4-BE49-F238E27FC236}">
                    <a16:creationId xmlns:a16="http://schemas.microsoft.com/office/drawing/2014/main" id="{D7174346-107D-4EDC-BE42-474F456B04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18">
                <a:extLst>
                  <a:ext uri="{FF2B5EF4-FFF2-40B4-BE49-F238E27FC236}">
                    <a16:creationId xmlns:a16="http://schemas.microsoft.com/office/drawing/2014/main" id="{4222C46B-C063-4C63-A3B6-A7490E9EEC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19">
                <a:extLst>
                  <a:ext uri="{FF2B5EF4-FFF2-40B4-BE49-F238E27FC236}">
                    <a16:creationId xmlns:a16="http://schemas.microsoft.com/office/drawing/2014/main" id="{A15C76DB-8DEE-48BC-A16A-CD06A43742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0">
                <a:extLst>
                  <a:ext uri="{FF2B5EF4-FFF2-40B4-BE49-F238E27FC236}">
                    <a16:creationId xmlns:a16="http://schemas.microsoft.com/office/drawing/2014/main" id="{3B5BABAC-7D02-4771-A8A2-F8290DFA37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7" name="Group 31">
              <a:extLst>
                <a:ext uri="{FF2B5EF4-FFF2-40B4-BE49-F238E27FC236}">
                  <a16:creationId xmlns:a16="http://schemas.microsoft.com/office/drawing/2014/main" id="{BEA49563-E214-49FB-9CD2-B1E8976C5B5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38" name="Freeform 32">
                <a:extLst>
                  <a:ext uri="{FF2B5EF4-FFF2-40B4-BE49-F238E27FC236}">
                    <a16:creationId xmlns:a16="http://schemas.microsoft.com/office/drawing/2014/main" id="{77CFB4F4-BC85-464F-94AE-5B40C444C9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33">
                <a:extLst>
                  <a:ext uri="{FF2B5EF4-FFF2-40B4-BE49-F238E27FC236}">
                    <a16:creationId xmlns:a16="http://schemas.microsoft.com/office/drawing/2014/main" id="{65CA665B-3A3F-490E-8FFC-607D6484D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50" name="그래픽 49" descr="오른쪽 캐럿 단색으로 채워진">
            <a:extLst>
              <a:ext uri="{FF2B5EF4-FFF2-40B4-BE49-F238E27FC236}">
                <a16:creationId xmlns:a16="http://schemas.microsoft.com/office/drawing/2014/main" id="{71348FAE-04D6-4B83-862F-438768D68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1953" y="455332"/>
            <a:ext cx="664192" cy="664192"/>
          </a:xfrm>
          <a:prstGeom prst="rect">
            <a:avLst/>
          </a:prstGeom>
        </p:spPr>
      </p:pic>
      <p:pic>
        <p:nvPicPr>
          <p:cNvPr id="27" name="그림 26" descr="텍스트, 스크린샷, 컴퓨터, 실내이(가) 표시된 사진&#10;&#10;자동 생성된 설명">
            <a:extLst>
              <a:ext uri="{FF2B5EF4-FFF2-40B4-BE49-F238E27FC236}">
                <a16:creationId xmlns:a16="http://schemas.microsoft.com/office/drawing/2014/main" id="{BE5C54C4-34AE-49DD-80C3-299DC39228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6" t="39964" r="41169" b="45693"/>
          <a:stretch/>
        </p:blipFill>
        <p:spPr>
          <a:xfrm>
            <a:off x="3966722" y="2621925"/>
            <a:ext cx="4258555" cy="13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77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rgbClr val="E6E5EB"/>
            </a:gs>
            <a:gs pos="70000">
              <a:srgbClr val="FEB95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3600" b="1" kern="0" dirty="0">
                <a:solidFill>
                  <a:srgbClr val="FCB85D"/>
                </a:solidFill>
              </a:rPr>
              <a:t>03</a:t>
            </a:r>
            <a:r>
              <a:rPr lang="en-US" altLang="ko-KR" sz="3600" b="1" i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ko-KR" altLang="en-US" sz="36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앱 기능 소개</a:t>
            </a:r>
            <a:endParaRPr lang="en-US" altLang="ko-KR" sz="36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  <a:solidFill>
            <a:srgbClr val="D9D9D9"/>
          </a:solidFill>
        </p:grpSpPr>
        <p:cxnSp>
          <p:nvCxnSpPr>
            <p:cNvPr id="8" name="직선 연결선 7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grpFill/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1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20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7F7F7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6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4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43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6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36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1359258" y="4354928"/>
            <a:ext cx="3333986" cy="1072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EE4F4C"/>
                </a:solidFill>
              </a:rPr>
              <a:t>익명 문의게시판</a:t>
            </a:r>
            <a:r>
              <a:rPr lang="en-US" altLang="ko-KR" sz="2000" b="1" dirty="0">
                <a:solidFill>
                  <a:srgbClr val="EE4F4C"/>
                </a:solidFill>
              </a:rPr>
              <a:t> &amp; </a:t>
            </a:r>
            <a:r>
              <a:rPr lang="ko-KR" altLang="en-US" sz="2000" b="1" dirty="0" err="1">
                <a:solidFill>
                  <a:srgbClr val="EE4F4C"/>
                </a:solidFill>
              </a:rPr>
              <a:t>채팅방</a:t>
            </a:r>
            <a:endParaRPr lang="en-US" altLang="ko-KR" sz="2000" b="1" dirty="0">
              <a:solidFill>
                <a:srgbClr val="EE4F4C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자유롭게 질문과 의견을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주고 받을 수 있는 게시판과 </a:t>
            </a: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채팅방</a:t>
            </a:r>
            <a:endParaRPr lang="ko-KR" altLang="en-US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5011096" y="4336406"/>
            <a:ext cx="2706302" cy="795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EE4F4C"/>
                </a:solidFill>
              </a:rPr>
              <a:t>할 일</a:t>
            </a:r>
            <a:r>
              <a:rPr lang="en-US" altLang="ko-KR" sz="2000" b="1" dirty="0">
                <a:solidFill>
                  <a:srgbClr val="EE4F4C"/>
                </a:solidFill>
              </a:rPr>
              <a:t> &amp; </a:t>
            </a:r>
            <a:r>
              <a:rPr lang="ko-KR" altLang="en-US" sz="2000" b="1" dirty="0">
                <a:solidFill>
                  <a:srgbClr val="EE4F4C"/>
                </a:solidFill>
              </a:rPr>
              <a:t>캘린더</a:t>
            </a:r>
            <a:endParaRPr lang="en-US" altLang="ko-KR" sz="2000" b="1" dirty="0">
              <a:solidFill>
                <a:srgbClr val="EE4F4C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일정을 쉽고 효과적으로 관리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8227961" y="4330555"/>
            <a:ext cx="2796805" cy="795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EE4F4C"/>
                </a:solidFill>
              </a:rPr>
              <a:t>자체 실시간 강의 기능</a:t>
            </a:r>
            <a:endParaRPr lang="en-US" altLang="ko-KR" sz="2000" b="1" dirty="0">
              <a:solidFill>
                <a:srgbClr val="EE4F4C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비대면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강의를 효과적으로 진행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CD668B0-C483-4483-BDFF-05FF2D200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650" y="2304835"/>
            <a:ext cx="2219202" cy="149200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1EDA094-2851-40AE-B680-502999124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549" y="2008901"/>
            <a:ext cx="2054297" cy="207165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E645539-9968-44C3-8521-AB0F3A944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5343" y="2221163"/>
            <a:ext cx="1902042" cy="1766924"/>
          </a:xfrm>
          <a:prstGeom prst="rect">
            <a:avLst/>
          </a:prstGeom>
        </p:spPr>
      </p:pic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926E87D6-8EB4-46EB-9355-9B4FB96D693D}"/>
              </a:ext>
            </a:extLst>
          </p:cNvPr>
          <p:cNvSpPr/>
          <p:nvPr/>
        </p:nvSpPr>
        <p:spPr>
          <a:xfrm rot="5400000">
            <a:off x="1117874" y="558732"/>
            <a:ext cx="457391" cy="457391"/>
          </a:xfrm>
          <a:prstGeom prst="rtTriangle">
            <a:avLst/>
          </a:prstGeom>
          <a:solidFill>
            <a:srgbClr val="FCB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311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rgbClr val="E6E5EB"/>
            </a:gs>
            <a:gs pos="70000">
              <a:srgbClr val="FEB95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endParaRPr lang="en-US" altLang="ko-KR" sz="2400" b="1" i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8EF9E48-968D-4F27-82B5-C4350FC64DD8}"/>
              </a:ext>
            </a:extLst>
          </p:cNvPr>
          <p:cNvSpPr/>
          <p:nvPr/>
        </p:nvSpPr>
        <p:spPr>
          <a:xfrm>
            <a:off x="8280977" y="1962594"/>
            <a:ext cx="3390047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대부분의 문의게시판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사용자 수는 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</a:rPr>
              <a:t>1</a:t>
            </a:r>
            <a:r>
              <a:rPr lang="ko-KR" altLang="en-US" sz="1600" b="1" dirty="0">
                <a:solidFill>
                  <a:srgbClr val="FF0000"/>
                </a:solidFill>
              </a:rPr>
              <a:t>명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이었다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FD46EC-6E34-4D0B-B40B-829A2F70EF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056" y="1342343"/>
            <a:ext cx="2149834" cy="47708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55D7E1-97A1-49EC-8298-ACD3164341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742" y="1335808"/>
            <a:ext cx="2149834" cy="47774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5625EC-695C-4386-A348-3C70501BD9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428" y="1342342"/>
            <a:ext cx="2265148" cy="4798409"/>
          </a:xfrm>
          <a:prstGeom prst="rect">
            <a:avLst/>
          </a:prstGeom>
        </p:spPr>
      </p:pic>
      <p:pic>
        <p:nvPicPr>
          <p:cNvPr id="31" name="그래픽 30" descr="배지 1 단색으로 채워진">
            <a:extLst>
              <a:ext uri="{FF2B5EF4-FFF2-40B4-BE49-F238E27FC236}">
                <a16:creationId xmlns:a16="http://schemas.microsoft.com/office/drawing/2014/main" id="{97EFAAA2-2E23-4233-8C18-1500CD9A56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104957" y="526939"/>
            <a:ext cx="647634" cy="64763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C9C5A95-9B34-4D49-8443-AD3D78550ABF}"/>
              </a:ext>
            </a:extLst>
          </p:cNvPr>
          <p:cNvSpPr txBox="1"/>
          <p:nvPr/>
        </p:nvSpPr>
        <p:spPr>
          <a:xfrm>
            <a:off x="1752591" y="647068"/>
            <a:ext cx="3853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익명 문의게시판 </a:t>
            </a: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&amp; </a:t>
            </a:r>
            <a:r>
              <a:rPr lang="ko-KR" altLang="en-US" sz="2400" b="1" kern="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채팅방</a:t>
            </a:r>
            <a:endParaRPr lang="ko-KR" altLang="en-US" sz="24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06420DD-38F4-45F8-AB97-530202F44F1A}"/>
              </a:ext>
            </a:extLst>
          </p:cNvPr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  <a:solidFill>
            <a:srgbClr val="D9D9D9"/>
          </a:solidFill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6D5113F8-C5F7-47B3-B76D-A94604628BCE}"/>
                </a:ext>
              </a:extLst>
            </p:cNvPr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grpFill/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0987BD70-8B92-4073-B69C-AD629A66A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9" name="Group 12">
              <a:extLst>
                <a:ext uri="{FF2B5EF4-FFF2-40B4-BE49-F238E27FC236}">
                  <a16:creationId xmlns:a16="http://schemas.microsoft.com/office/drawing/2014/main" id="{D40131C6-262F-4170-B9BB-DC56953527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60" name="Freeform 13">
                <a:extLst>
                  <a:ext uri="{FF2B5EF4-FFF2-40B4-BE49-F238E27FC236}">
                    <a16:creationId xmlns:a16="http://schemas.microsoft.com/office/drawing/2014/main" id="{0DD0A85F-2EF9-4696-881A-3A694E03CA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14">
                <a:extLst>
                  <a:ext uri="{FF2B5EF4-FFF2-40B4-BE49-F238E27FC236}">
                    <a16:creationId xmlns:a16="http://schemas.microsoft.com/office/drawing/2014/main" id="{244013F5-BB82-4977-8D85-0B890B02D6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0" name="Freeform 36">
              <a:extLst>
                <a:ext uri="{FF2B5EF4-FFF2-40B4-BE49-F238E27FC236}">
                  <a16:creationId xmlns:a16="http://schemas.microsoft.com/office/drawing/2014/main" id="{E63F3610-CEFA-4290-BA8C-8A3D1A7F86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자유형 12">
              <a:extLst>
                <a:ext uri="{FF2B5EF4-FFF2-40B4-BE49-F238E27FC236}">
                  <a16:creationId xmlns:a16="http://schemas.microsoft.com/office/drawing/2014/main" id="{AD7634E9-549B-4057-9CDD-06DC5B433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7F7F7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7357533B-E498-43DB-A828-CA30CC5827D5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7" name="Group 20">
              <a:extLst>
                <a:ext uri="{FF2B5EF4-FFF2-40B4-BE49-F238E27FC236}">
                  <a16:creationId xmlns:a16="http://schemas.microsoft.com/office/drawing/2014/main" id="{25D68B6C-4A76-4D33-BF05-8D6C7B1A455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56" name="Freeform 22">
                <a:extLst>
                  <a:ext uri="{FF2B5EF4-FFF2-40B4-BE49-F238E27FC236}">
                    <a16:creationId xmlns:a16="http://schemas.microsoft.com/office/drawing/2014/main" id="{D51D0276-B5EC-4288-A714-6D891A7AC7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23">
                <a:extLst>
                  <a:ext uri="{FF2B5EF4-FFF2-40B4-BE49-F238E27FC236}">
                    <a16:creationId xmlns:a16="http://schemas.microsoft.com/office/drawing/2014/main" id="{23482286-D23B-43A0-9DB2-C54898592B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24">
                <a:extLst>
                  <a:ext uri="{FF2B5EF4-FFF2-40B4-BE49-F238E27FC236}">
                    <a16:creationId xmlns:a16="http://schemas.microsoft.com/office/drawing/2014/main" id="{019B8B74-4A5F-41DA-84AD-B9E145ACA1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25">
                <a:extLst>
                  <a:ext uri="{FF2B5EF4-FFF2-40B4-BE49-F238E27FC236}">
                    <a16:creationId xmlns:a16="http://schemas.microsoft.com/office/drawing/2014/main" id="{FE52A904-0C87-49A3-BD73-EE3E6D732F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8" name="Group 16">
              <a:extLst>
                <a:ext uri="{FF2B5EF4-FFF2-40B4-BE49-F238E27FC236}">
                  <a16:creationId xmlns:a16="http://schemas.microsoft.com/office/drawing/2014/main" id="{810CFF5D-2150-4AE8-A60B-EA47639B494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52" name="Freeform 17">
                <a:extLst>
                  <a:ext uri="{FF2B5EF4-FFF2-40B4-BE49-F238E27FC236}">
                    <a16:creationId xmlns:a16="http://schemas.microsoft.com/office/drawing/2014/main" id="{7FA5DADB-96A0-4144-89FA-BF916DDFB5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18">
                <a:extLst>
                  <a:ext uri="{FF2B5EF4-FFF2-40B4-BE49-F238E27FC236}">
                    <a16:creationId xmlns:a16="http://schemas.microsoft.com/office/drawing/2014/main" id="{477B13ED-2BE6-4367-9B03-1CA927AF4D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19">
                <a:extLst>
                  <a:ext uri="{FF2B5EF4-FFF2-40B4-BE49-F238E27FC236}">
                    <a16:creationId xmlns:a16="http://schemas.microsoft.com/office/drawing/2014/main" id="{D9A74FF8-4EBD-490A-8996-94360767C9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20">
                <a:extLst>
                  <a:ext uri="{FF2B5EF4-FFF2-40B4-BE49-F238E27FC236}">
                    <a16:creationId xmlns:a16="http://schemas.microsoft.com/office/drawing/2014/main" id="{8B254487-AC1B-4E2E-9D65-2A3F083FE6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9" name="Group 31">
              <a:extLst>
                <a:ext uri="{FF2B5EF4-FFF2-40B4-BE49-F238E27FC236}">
                  <a16:creationId xmlns:a16="http://schemas.microsoft.com/office/drawing/2014/main" id="{DE97F0BD-6284-4AFE-A332-A793CB8A8B5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50" name="Freeform 32">
                <a:extLst>
                  <a:ext uri="{FF2B5EF4-FFF2-40B4-BE49-F238E27FC236}">
                    <a16:creationId xmlns:a16="http://schemas.microsoft.com/office/drawing/2014/main" id="{0803BB08-0D50-48A0-8569-5F0DB98A42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33">
                <a:extLst>
                  <a:ext uri="{FF2B5EF4-FFF2-40B4-BE49-F238E27FC236}">
                    <a16:creationId xmlns:a16="http://schemas.microsoft.com/office/drawing/2014/main" id="{408EAE55-E9D6-4640-B5C1-D2858AF665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4" name="그래픽 3" descr="생각 단색으로 채워진">
            <a:extLst>
              <a:ext uri="{FF2B5EF4-FFF2-40B4-BE49-F238E27FC236}">
                <a16:creationId xmlns:a16="http://schemas.microsoft.com/office/drawing/2014/main" id="{B7DEBB99-407C-48B7-9E68-F53E643CC5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95096" y="2949079"/>
            <a:ext cx="2814584" cy="2814584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C537B67B-E4A1-4886-98FC-B36761E2CE31}"/>
              </a:ext>
            </a:extLst>
          </p:cNvPr>
          <p:cNvSpPr txBox="1"/>
          <p:nvPr/>
        </p:nvSpPr>
        <p:spPr>
          <a:xfrm>
            <a:off x="9133839" y="3556068"/>
            <a:ext cx="144212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chemeClr val="bg1"/>
                </a:solidFill>
              </a:rPr>
              <a:t>왜 그럴까</a:t>
            </a:r>
            <a:r>
              <a:rPr lang="en-US" altLang="ko-KR" sz="18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69991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rgbClr val="E6E5EB"/>
            </a:gs>
            <a:gs pos="70000">
              <a:srgbClr val="FEB95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36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Index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DE10EB5-F7FF-4C6E-90D1-35E9C7217E2D}"/>
              </a:ext>
            </a:extLst>
          </p:cNvPr>
          <p:cNvSpPr/>
          <p:nvPr/>
        </p:nvSpPr>
        <p:spPr>
          <a:xfrm>
            <a:off x="3686174" y="2221163"/>
            <a:ext cx="4848225" cy="36933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8" name="그룹 127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  <a:solidFill>
            <a:srgbClr val="D9D9D9"/>
          </a:solidFill>
        </p:grpSpPr>
        <p:cxnSp>
          <p:nvCxnSpPr>
            <p:cNvPr id="129" name="직선 연결선 128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grpFill/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1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148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32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자유형 132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5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44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36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140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37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138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7" name="직각 삼각형 26">
            <a:extLst>
              <a:ext uri="{FF2B5EF4-FFF2-40B4-BE49-F238E27FC236}">
                <a16:creationId xmlns:a16="http://schemas.microsoft.com/office/drawing/2014/main" id="{5C8D86DD-6ED7-4DB4-834A-873E8ACCB510}"/>
              </a:ext>
            </a:extLst>
          </p:cNvPr>
          <p:cNvSpPr/>
          <p:nvPr/>
        </p:nvSpPr>
        <p:spPr>
          <a:xfrm rot="5400000">
            <a:off x="1117874" y="558732"/>
            <a:ext cx="457391" cy="457391"/>
          </a:xfrm>
          <a:prstGeom prst="rtTriangle">
            <a:avLst/>
          </a:prstGeom>
          <a:solidFill>
            <a:srgbClr val="FCB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래픽 25" descr="배지 1 단색으로 채워진">
            <a:extLst>
              <a:ext uri="{FF2B5EF4-FFF2-40B4-BE49-F238E27FC236}">
                <a16:creationId xmlns:a16="http://schemas.microsoft.com/office/drawing/2014/main" id="{B8F5D8A5-B78B-4CBE-88F8-5238844F6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05232" y="2082012"/>
            <a:ext cx="647634" cy="6476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502D7F-2A65-46BD-9272-A283BCA7DA15}"/>
              </a:ext>
            </a:extLst>
          </p:cNvPr>
          <p:cNvSpPr txBox="1"/>
          <p:nvPr/>
        </p:nvSpPr>
        <p:spPr>
          <a:xfrm>
            <a:off x="4014789" y="2221163"/>
            <a:ext cx="433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보완할 앱 소개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5372E09-AB98-44F2-BC8D-25B7D8D69B1B}"/>
              </a:ext>
            </a:extLst>
          </p:cNvPr>
          <p:cNvSpPr/>
          <p:nvPr/>
        </p:nvSpPr>
        <p:spPr>
          <a:xfrm>
            <a:off x="3686174" y="3440361"/>
            <a:ext cx="4848225" cy="36933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래픽 28" descr="배지 단색으로 채워진">
            <a:extLst>
              <a:ext uri="{FF2B5EF4-FFF2-40B4-BE49-F238E27FC236}">
                <a16:creationId xmlns:a16="http://schemas.microsoft.com/office/drawing/2014/main" id="{78FA75D5-75EB-4FFD-A652-349EF21173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6182" y="3299035"/>
            <a:ext cx="647634" cy="647634"/>
          </a:xfrm>
          <a:prstGeom prst="rect">
            <a:avLst/>
          </a:prstGeom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3BDAF952-E4C2-4CB7-81AB-CADE18BF87A5}"/>
              </a:ext>
            </a:extLst>
          </p:cNvPr>
          <p:cNvSpPr/>
          <p:nvPr/>
        </p:nvSpPr>
        <p:spPr>
          <a:xfrm>
            <a:off x="3686174" y="4670758"/>
            <a:ext cx="4848225" cy="36933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래픽 29" descr="배지 3 단색으로 채워진">
            <a:extLst>
              <a:ext uri="{FF2B5EF4-FFF2-40B4-BE49-F238E27FC236}">
                <a16:creationId xmlns:a16="http://schemas.microsoft.com/office/drawing/2014/main" id="{2F00BF89-700D-420A-89A6-7EA06E9CF9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286182" y="4526000"/>
            <a:ext cx="647634" cy="64763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4D375C1-86BA-40D9-AE43-845CB01DDB7F}"/>
              </a:ext>
            </a:extLst>
          </p:cNvPr>
          <p:cNvSpPr txBox="1"/>
          <p:nvPr/>
        </p:nvSpPr>
        <p:spPr>
          <a:xfrm>
            <a:off x="4011776" y="3459716"/>
            <a:ext cx="433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시장조사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9FFEC9-BD31-41E4-9B07-D1FAF9950794}"/>
              </a:ext>
            </a:extLst>
          </p:cNvPr>
          <p:cNvSpPr txBox="1"/>
          <p:nvPr/>
        </p:nvSpPr>
        <p:spPr>
          <a:xfrm>
            <a:off x="4011775" y="4670758"/>
            <a:ext cx="433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앱 기능 소개</a:t>
            </a:r>
          </a:p>
        </p:txBody>
      </p:sp>
    </p:spTree>
    <p:extLst>
      <p:ext uri="{BB962C8B-B14F-4D97-AF65-F5344CB8AC3E}">
        <p14:creationId xmlns:p14="http://schemas.microsoft.com/office/powerpoint/2010/main" val="4051650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rgbClr val="E6E5EB"/>
            </a:gs>
            <a:gs pos="70000">
              <a:srgbClr val="FEB95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endParaRPr lang="en-US" altLang="ko-KR" sz="2400" b="1" i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2CAAC43-7994-42A5-9B33-38468CBCA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026" y="1581105"/>
            <a:ext cx="9491330" cy="242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F8EF9E48-968D-4F27-82B5-C4350FC64DD8}"/>
              </a:ext>
            </a:extLst>
          </p:cNvPr>
          <p:cNvSpPr/>
          <p:nvPr/>
        </p:nvSpPr>
        <p:spPr>
          <a:xfrm>
            <a:off x="1470041" y="4652807"/>
            <a:ext cx="9491315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질문을 하지 않는 이유의 과반수는 자신의 질문에 대한 타인의 반응 때문이었다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따라서 자신이 질문했음을 숨길 수 있다면 자유롭게 질문할 것이다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30D5251-143D-4E09-B711-4D616D5F0FFC}"/>
              </a:ext>
            </a:extLst>
          </p:cNvPr>
          <p:cNvSpPr/>
          <p:nvPr/>
        </p:nvSpPr>
        <p:spPr>
          <a:xfrm>
            <a:off x="5182796" y="6036040"/>
            <a:ext cx="6599623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출처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: http://weekly.chosun.com/client/news/viw.asp?ctcd=c02&amp;nNewsNumb=002381100001</a:t>
            </a:r>
          </a:p>
        </p:txBody>
      </p:sp>
      <p:pic>
        <p:nvPicPr>
          <p:cNvPr id="29" name="그래픽 28" descr="배지 1 단색으로 채워진">
            <a:extLst>
              <a:ext uri="{FF2B5EF4-FFF2-40B4-BE49-F238E27FC236}">
                <a16:creationId xmlns:a16="http://schemas.microsoft.com/office/drawing/2014/main" id="{BF8EBD20-4563-4827-AA08-B33A739F5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04957" y="526939"/>
            <a:ext cx="647634" cy="64763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AAD78ED-91FE-4B81-8815-F5842CE8C026}"/>
              </a:ext>
            </a:extLst>
          </p:cNvPr>
          <p:cNvSpPr txBox="1"/>
          <p:nvPr/>
        </p:nvSpPr>
        <p:spPr>
          <a:xfrm>
            <a:off x="1752591" y="647068"/>
            <a:ext cx="3853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익명 문의게시판 </a:t>
            </a: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&amp; </a:t>
            </a:r>
            <a:r>
              <a:rPr lang="ko-KR" altLang="en-US" sz="2400" b="1" kern="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채팅방</a:t>
            </a:r>
            <a:endParaRPr lang="ko-KR" altLang="en-US" sz="24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A37D696-C35D-4707-9A9A-597C2D996004}"/>
              </a:ext>
            </a:extLst>
          </p:cNvPr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  <a:solidFill>
            <a:srgbClr val="D9D9D9"/>
          </a:solidFill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E08E600-CC1D-4C1B-B79A-D99F85FA4A37}"/>
                </a:ext>
              </a:extLst>
            </p:cNvPr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grpFill/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 9">
              <a:extLst>
                <a:ext uri="{FF2B5EF4-FFF2-40B4-BE49-F238E27FC236}">
                  <a16:creationId xmlns:a16="http://schemas.microsoft.com/office/drawing/2014/main" id="{4DADFC95-63B4-4EAC-948A-536DEFDD12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5" name="Group 12">
              <a:extLst>
                <a:ext uri="{FF2B5EF4-FFF2-40B4-BE49-F238E27FC236}">
                  <a16:creationId xmlns:a16="http://schemas.microsoft.com/office/drawing/2014/main" id="{74E9576F-E81E-4E3E-B550-7AE9C4BE7BC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58" name="Freeform 13">
                <a:extLst>
                  <a:ext uri="{FF2B5EF4-FFF2-40B4-BE49-F238E27FC236}">
                    <a16:creationId xmlns:a16="http://schemas.microsoft.com/office/drawing/2014/main" id="{A4E8334F-2101-401E-A465-FFA332D9C3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14">
                <a:extLst>
                  <a:ext uri="{FF2B5EF4-FFF2-40B4-BE49-F238E27FC236}">
                    <a16:creationId xmlns:a16="http://schemas.microsoft.com/office/drawing/2014/main" id="{1E38CF53-9BEB-4D06-9551-F8347EAE8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EC75602F-3BCA-4FA8-9220-885AEF732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자유형 12">
              <a:extLst>
                <a:ext uri="{FF2B5EF4-FFF2-40B4-BE49-F238E27FC236}">
                  <a16:creationId xmlns:a16="http://schemas.microsoft.com/office/drawing/2014/main" id="{886F9453-55FE-4773-9DA9-AC87BABDE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7F7F7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113AF85A-0BD3-42DE-AC94-584111B07D00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1" name="Group 20">
              <a:extLst>
                <a:ext uri="{FF2B5EF4-FFF2-40B4-BE49-F238E27FC236}">
                  <a16:creationId xmlns:a16="http://schemas.microsoft.com/office/drawing/2014/main" id="{2EDD3886-F01C-4788-B3C7-143C044BB2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54" name="Freeform 22">
                <a:extLst>
                  <a:ext uri="{FF2B5EF4-FFF2-40B4-BE49-F238E27FC236}">
                    <a16:creationId xmlns:a16="http://schemas.microsoft.com/office/drawing/2014/main" id="{1F7F18F8-F2A5-4A19-89D0-93FC878A73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23">
                <a:extLst>
                  <a:ext uri="{FF2B5EF4-FFF2-40B4-BE49-F238E27FC236}">
                    <a16:creationId xmlns:a16="http://schemas.microsoft.com/office/drawing/2014/main" id="{6A1FB3E3-79BA-4B3B-8668-2D931F67A7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24">
                <a:extLst>
                  <a:ext uri="{FF2B5EF4-FFF2-40B4-BE49-F238E27FC236}">
                    <a16:creationId xmlns:a16="http://schemas.microsoft.com/office/drawing/2014/main" id="{7A9DBB83-A30D-43C6-8D84-40E5F196EB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25">
                <a:extLst>
                  <a:ext uri="{FF2B5EF4-FFF2-40B4-BE49-F238E27FC236}">
                    <a16:creationId xmlns:a16="http://schemas.microsoft.com/office/drawing/2014/main" id="{4DDE70C9-18E5-4107-94B9-2B1880ADC0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2" name="Group 16">
              <a:extLst>
                <a:ext uri="{FF2B5EF4-FFF2-40B4-BE49-F238E27FC236}">
                  <a16:creationId xmlns:a16="http://schemas.microsoft.com/office/drawing/2014/main" id="{B0F902D7-C693-477D-82E3-7DCF9FF6CC6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50" name="Freeform 17">
                <a:extLst>
                  <a:ext uri="{FF2B5EF4-FFF2-40B4-BE49-F238E27FC236}">
                    <a16:creationId xmlns:a16="http://schemas.microsoft.com/office/drawing/2014/main" id="{0AAF6ECF-0836-4972-9037-68CAE60559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18">
                <a:extLst>
                  <a:ext uri="{FF2B5EF4-FFF2-40B4-BE49-F238E27FC236}">
                    <a16:creationId xmlns:a16="http://schemas.microsoft.com/office/drawing/2014/main" id="{8074F5C9-AC3F-4AB6-B79A-8A0E289B64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19">
                <a:extLst>
                  <a:ext uri="{FF2B5EF4-FFF2-40B4-BE49-F238E27FC236}">
                    <a16:creationId xmlns:a16="http://schemas.microsoft.com/office/drawing/2014/main" id="{0402134B-8C9C-4BCF-87A3-E97DCB3218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20">
                <a:extLst>
                  <a:ext uri="{FF2B5EF4-FFF2-40B4-BE49-F238E27FC236}">
                    <a16:creationId xmlns:a16="http://schemas.microsoft.com/office/drawing/2014/main" id="{2D35A43E-6658-46A8-B743-7BC8262110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7" name="Group 31">
              <a:extLst>
                <a:ext uri="{FF2B5EF4-FFF2-40B4-BE49-F238E27FC236}">
                  <a16:creationId xmlns:a16="http://schemas.microsoft.com/office/drawing/2014/main" id="{8E1ED6A1-285B-4656-800E-B1750768BC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48" name="Freeform 32">
                <a:extLst>
                  <a:ext uri="{FF2B5EF4-FFF2-40B4-BE49-F238E27FC236}">
                    <a16:creationId xmlns:a16="http://schemas.microsoft.com/office/drawing/2014/main" id="{8E76EFC2-7B94-4198-B563-888F327B24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33">
                <a:extLst>
                  <a:ext uri="{FF2B5EF4-FFF2-40B4-BE49-F238E27FC236}">
                    <a16:creationId xmlns:a16="http://schemas.microsoft.com/office/drawing/2014/main" id="{DB93383B-5972-4155-84D6-6D22591684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39570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rgbClr val="E6E5EB"/>
            </a:gs>
            <a:gs pos="70000">
              <a:srgbClr val="FEB95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   </a:t>
            </a:r>
          </a:p>
        </p:txBody>
      </p:sp>
      <p:pic>
        <p:nvPicPr>
          <p:cNvPr id="9" name="그래픽 8" descr="배지 1 단색으로 채워진">
            <a:extLst>
              <a:ext uri="{FF2B5EF4-FFF2-40B4-BE49-F238E27FC236}">
                <a16:creationId xmlns:a16="http://schemas.microsoft.com/office/drawing/2014/main" id="{81F17B13-7B45-4107-A494-E380BF5DA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4957" y="526939"/>
            <a:ext cx="647634" cy="64763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BF2758E-F59D-42C2-A58F-F95FBF071269}"/>
              </a:ext>
            </a:extLst>
          </p:cNvPr>
          <p:cNvGrpSpPr/>
          <p:nvPr/>
        </p:nvGrpSpPr>
        <p:grpSpPr>
          <a:xfrm>
            <a:off x="1036540" y="1228862"/>
            <a:ext cx="2394243" cy="4778828"/>
            <a:chOff x="1441722" y="1152684"/>
            <a:chExt cx="2394243" cy="4778828"/>
          </a:xfrm>
        </p:grpSpPr>
        <p:pic>
          <p:nvPicPr>
            <p:cNvPr id="50" name="그림 49" descr="텍스트이(가) 표시된 사진&#10;&#10;자동 생성된 설명">
              <a:extLst>
                <a:ext uri="{FF2B5EF4-FFF2-40B4-BE49-F238E27FC236}">
                  <a16:creationId xmlns:a16="http://schemas.microsoft.com/office/drawing/2014/main" id="{412CE4FE-35BE-4DB9-9223-FD9FCBBF3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8899" y="1281519"/>
              <a:ext cx="2043679" cy="4541508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B2425666-ECF4-4B44-83F5-ED4C0B294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1722" y="1152684"/>
              <a:ext cx="2394243" cy="4778828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259366-FD66-4294-ACA6-E9F5141BF583}"/>
              </a:ext>
            </a:extLst>
          </p:cNvPr>
          <p:cNvGrpSpPr/>
          <p:nvPr/>
        </p:nvGrpSpPr>
        <p:grpSpPr>
          <a:xfrm>
            <a:off x="3480590" y="1228862"/>
            <a:ext cx="2394243" cy="4778828"/>
            <a:chOff x="4613976" y="1108733"/>
            <a:chExt cx="2394243" cy="4778828"/>
          </a:xfrm>
        </p:grpSpPr>
        <p:pic>
          <p:nvPicPr>
            <p:cNvPr id="53" name="그림 52" descr="텍스트이(가) 표시된 사진&#10;&#10;자동 생성된 설명">
              <a:extLst>
                <a:ext uri="{FF2B5EF4-FFF2-40B4-BE49-F238E27FC236}">
                  <a16:creationId xmlns:a16="http://schemas.microsoft.com/office/drawing/2014/main" id="{0D754EC6-AB67-4B83-9FF0-C604F7A6B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3871" y="1272285"/>
              <a:ext cx="2034451" cy="4521002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9DECED2F-11A6-4F36-AF1E-B602B6F45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3976" y="1108733"/>
              <a:ext cx="2394243" cy="4778828"/>
            </a:xfrm>
            <a:prstGeom prst="rect">
              <a:avLst/>
            </a:prstGeom>
          </p:spPr>
        </p:pic>
      </p:grpSp>
      <p:cxnSp>
        <p:nvCxnSpPr>
          <p:cNvPr id="51" name="직선 연결선 51">
            <a:extLst>
              <a:ext uri="{FF2B5EF4-FFF2-40B4-BE49-F238E27FC236}">
                <a16:creationId xmlns:a16="http://schemas.microsoft.com/office/drawing/2014/main" id="{05038E12-38E3-40C3-A1C2-D32807FD6B2C}"/>
              </a:ext>
            </a:extLst>
          </p:cNvPr>
          <p:cNvCxnSpPr>
            <a:cxnSpLocks/>
          </p:cNvCxnSpPr>
          <p:nvPr/>
        </p:nvCxnSpPr>
        <p:spPr>
          <a:xfrm flipV="1">
            <a:off x="1598850" y="2355992"/>
            <a:ext cx="4497150" cy="20717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1">
            <a:extLst>
              <a:ext uri="{FF2B5EF4-FFF2-40B4-BE49-F238E27FC236}">
                <a16:creationId xmlns:a16="http://schemas.microsoft.com/office/drawing/2014/main" id="{2ACD9330-B851-43E6-8F53-E139A55D7E6A}"/>
              </a:ext>
            </a:extLst>
          </p:cNvPr>
          <p:cNvCxnSpPr>
            <a:cxnSpLocks/>
          </p:cNvCxnSpPr>
          <p:nvPr/>
        </p:nvCxnSpPr>
        <p:spPr>
          <a:xfrm>
            <a:off x="4160869" y="4319774"/>
            <a:ext cx="193513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486DE969-70B5-4984-B46F-B57193BAB475}"/>
              </a:ext>
            </a:extLst>
          </p:cNvPr>
          <p:cNvGrpSpPr/>
          <p:nvPr/>
        </p:nvGrpSpPr>
        <p:grpSpPr>
          <a:xfrm>
            <a:off x="6167513" y="2094431"/>
            <a:ext cx="4087770" cy="1066382"/>
            <a:chOff x="7618692" y="2356586"/>
            <a:chExt cx="4087770" cy="106638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FB0E6FF-5089-485F-86CA-E1AF59CD2F5A}"/>
                </a:ext>
              </a:extLst>
            </p:cNvPr>
            <p:cNvSpPr/>
            <p:nvPr/>
          </p:nvSpPr>
          <p:spPr>
            <a:xfrm>
              <a:off x="7667339" y="2416994"/>
              <a:ext cx="1239178" cy="349954"/>
            </a:xfrm>
            <a:prstGeom prst="rect">
              <a:avLst/>
            </a:prstGeom>
            <a:solidFill>
              <a:srgbClr val="FCB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CC1C6C5-E89C-450F-A34C-9DEDD1CB6139}"/>
                </a:ext>
              </a:extLst>
            </p:cNvPr>
            <p:cNvSpPr/>
            <p:nvPr/>
          </p:nvSpPr>
          <p:spPr>
            <a:xfrm>
              <a:off x="7618692" y="2356586"/>
              <a:ext cx="4087770" cy="10663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bg1"/>
                  </a:solidFill>
                </a:rPr>
                <a:t>익명 글쓴이</a:t>
              </a:r>
              <a:endParaRPr lang="en-US" altLang="ko-KR" sz="1600" b="1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누가 글을 썼는지 알 수가 없어서</a:t>
              </a:r>
              <a:endPara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자유롭게 질문할 수 있다</a:t>
              </a:r>
              <a:r>
                <a:rPr lang="en-US" altLang="ko-KR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.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6BAF238-F018-4E86-88DD-B4C5DCD2C7CD}"/>
              </a:ext>
            </a:extLst>
          </p:cNvPr>
          <p:cNvGrpSpPr/>
          <p:nvPr/>
        </p:nvGrpSpPr>
        <p:grpSpPr>
          <a:xfrm>
            <a:off x="6167301" y="4066666"/>
            <a:ext cx="4087770" cy="1066382"/>
            <a:chOff x="7617532" y="4066666"/>
            <a:chExt cx="4087770" cy="1066382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25C4DBA-6AF9-4771-97D2-2A3AFA729618}"/>
                </a:ext>
              </a:extLst>
            </p:cNvPr>
            <p:cNvSpPr/>
            <p:nvPr/>
          </p:nvSpPr>
          <p:spPr>
            <a:xfrm>
              <a:off x="7667339" y="4125147"/>
              <a:ext cx="999692" cy="349954"/>
            </a:xfrm>
            <a:prstGeom prst="rect">
              <a:avLst/>
            </a:prstGeom>
            <a:solidFill>
              <a:srgbClr val="FCB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FD2DC80-9319-4F10-B786-F46C0B507F53}"/>
                </a:ext>
              </a:extLst>
            </p:cNvPr>
            <p:cNvSpPr/>
            <p:nvPr/>
          </p:nvSpPr>
          <p:spPr>
            <a:xfrm>
              <a:off x="7617532" y="4066666"/>
              <a:ext cx="4087770" cy="10663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bg1"/>
                  </a:solidFill>
                </a:rPr>
                <a:t>익명 댓글</a:t>
              </a:r>
              <a:endParaRPr lang="en-US" altLang="ko-KR" sz="1600" b="1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누가 댓글을 쓴 지 모르기 때문에 </a:t>
              </a:r>
              <a:endPara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자유로운 의견 공유가 가능하다</a:t>
              </a:r>
              <a:r>
                <a:rPr lang="en-US" altLang="ko-KR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.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9D9A83C-ACC4-4103-B1A0-B9DB8F066696}"/>
              </a:ext>
            </a:extLst>
          </p:cNvPr>
          <p:cNvSpPr txBox="1"/>
          <p:nvPr/>
        </p:nvSpPr>
        <p:spPr>
          <a:xfrm>
            <a:off x="1752591" y="647068"/>
            <a:ext cx="3853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익명 문의게시판 </a:t>
            </a: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&amp; </a:t>
            </a:r>
            <a:r>
              <a:rPr lang="ko-KR" altLang="en-US" sz="2400" b="1" kern="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채팅방</a:t>
            </a:r>
            <a:endParaRPr lang="ko-KR" altLang="en-US" sz="24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6C030B9-4FF7-47D7-863E-B264F7C75816}"/>
              </a:ext>
            </a:extLst>
          </p:cNvPr>
          <p:cNvGrpSpPr/>
          <p:nvPr/>
        </p:nvGrpSpPr>
        <p:grpSpPr>
          <a:xfrm>
            <a:off x="9071515" y="1187366"/>
            <a:ext cx="2521699" cy="4908633"/>
            <a:chOff x="1278593" y="1039586"/>
            <a:chExt cx="2394243" cy="4778828"/>
          </a:xfrm>
        </p:grpSpPr>
        <p:pic>
          <p:nvPicPr>
            <p:cNvPr id="60" name="그림 59" descr="텍스트이(가) 표시된 사진&#10;&#10;자동 생성된 설명">
              <a:extLst>
                <a:ext uri="{FF2B5EF4-FFF2-40B4-BE49-F238E27FC236}">
                  <a16:creationId xmlns:a16="http://schemas.microsoft.com/office/drawing/2014/main" id="{0D0F430B-B55C-4873-A95D-A2BC79D98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0026" y="1182081"/>
              <a:ext cx="2011378" cy="2601133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5900FDE1-1155-497F-A9A7-D3590F7C4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593" y="1039586"/>
              <a:ext cx="2394243" cy="4778828"/>
            </a:xfrm>
            <a:prstGeom prst="rect">
              <a:avLst/>
            </a:prstGeom>
          </p:spPr>
        </p:pic>
      </p:grpSp>
      <p:cxnSp>
        <p:nvCxnSpPr>
          <p:cNvPr id="62" name="직선 연결선 51">
            <a:extLst>
              <a:ext uri="{FF2B5EF4-FFF2-40B4-BE49-F238E27FC236}">
                <a16:creationId xmlns:a16="http://schemas.microsoft.com/office/drawing/2014/main" id="{74233550-8C0A-4370-A703-9D1B67CF20AC}"/>
              </a:ext>
            </a:extLst>
          </p:cNvPr>
          <p:cNvCxnSpPr>
            <a:cxnSpLocks/>
          </p:cNvCxnSpPr>
          <p:nvPr/>
        </p:nvCxnSpPr>
        <p:spPr>
          <a:xfrm flipH="1">
            <a:off x="7566212" y="2017059"/>
            <a:ext cx="1706927" cy="31271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486829E4-7297-4531-AEB3-4E8B97A62A3A}"/>
              </a:ext>
            </a:extLst>
          </p:cNvPr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  <a:solidFill>
            <a:srgbClr val="D9D9D9"/>
          </a:solidFill>
        </p:grpSpPr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3628C215-674C-4CE9-815D-9DF809277F41}"/>
                </a:ext>
              </a:extLst>
            </p:cNvPr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grpFill/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9">
              <a:extLst>
                <a:ext uri="{FF2B5EF4-FFF2-40B4-BE49-F238E27FC236}">
                  <a16:creationId xmlns:a16="http://schemas.microsoft.com/office/drawing/2014/main" id="{89E228C2-1770-4F83-9610-4F376590B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6" name="Group 12">
              <a:extLst>
                <a:ext uri="{FF2B5EF4-FFF2-40B4-BE49-F238E27FC236}">
                  <a16:creationId xmlns:a16="http://schemas.microsoft.com/office/drawing/2014/main" id="{D9EFD728-3CF7-4CBF-8B52-E5C815C6E06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83" name="Freeform 13">
                <a:extLst>
                  <a:ext uri="{FF2B5EF4-FFF2-40B4-BE49-F238E27FC236}">
                    <a16:creationId xmlns:a16="http://schemas.microsoft.com/office/drawing/2014/main" id="{79778892-602C-42D0-9A14-3031E1B4AE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4">
                <a:extLst>
                  <a:ext uri="{FF2B5EF4-FFF2-40B4-BE49-F238E27FC236}">
                    <a16:creationId xmlns:a16="http://schemas.microsoft.com/office/drawing/2014/main" id="{963F5337-5DD6-4F89-9E50-210DBBF69B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7" name="Freeform 36">
              <a:extLst>
                <a:ext uri="{FF2B5EF4-FFF2-40B4-BE49-F238E27FC236}">
                  <a16:creationId xmlns:a16="http://schemas.microsoft.com/office/drawing/2014/main" id="{3DA11AF7-7F47-4E65-A44D-E764F0373D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자유형 12">
              <a:extLst>
                <a:ext uri="{FF2B5EF4-FFF2-40B4-BE49-F238E27FC236}">
                  <a16:creationId xmlns:a16="http://schemas.microsoft.com/office/drawing/2014/main" id="{7B235AA0-A9CA-4539-923E-28C83836ED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7F7F7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3CE0230F-44AC-41C6-9017-07B4505B54D2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0" name="Group 20">
              <a:extLst>
                <a:ext uri="{FF2B5EF4-FFF2-40B4-BE49-F238E27FC236}">
                  <a16:creationId xmlns:a16="http://schemas.microsoft.com/office/drawing/2014/main" id="{A378FC5D-02BD-431E-B8C8-949B3DD6D5F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79" name="Freeform 22">
                <a:extLst>
                  <a:ext uri="{FF2B5EF4-FFF2-40B4-BE49-F238E27FC236}">
                    <a16:creationId xmlns:a16="http://schemas.microsoft.com/office/drawing/2014/main" id="{F2AD383E-1B09-4FA6-B2A0-3A6E3996DD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3">
                <a:extLst>
                  <a:ext uri="{FF2B5EF4-FFF2-40B4-BE49-F238E27FC236}">
                    <a16:creationId xmlns:a16="http://schemas.microsoft.com/office/drawing/2014/main" id="{355443D8-F91F-4BB5-A71E-5C960BF479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4">
                <a:extLst>
                  <a:ext uri="{FF2B5EF4-FFF2-40B4-BE49-F238E27FC236}">
                    <a16:creationId xmlns:a16="http://schemas.microsoft.com/office/drawing/2014/main" id="{CBA0678A-A729-47C6-8F4F-0C702A6E2E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5">
                <a:extLst>
                  <a:ext uri="{FF2B5EF4-FFF2-40B4-BE49-F238E27FC236}">
                    <a16:creationId xmlns:a16="http://schemas.microsoft.com/office/drawing/2014/main" id="{0022875C-8B1B-4240-9A4D-C3F56961AD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Group 16">
              <a:extLst>
                <a:ext uri="{FF2B5EF4-FFF2-40B4-BE49-F238E27FC236}">
                  <a16:creationId xmlns:a16="http://schemas.microsoft.com/office/drawing/2014/main" id="{5FCEE306-79C1-4338-8293-D7A7932B0F0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75" name="Freeform 17">
                <a:extLst>
                  <a:ext uri="{FF2B5EF4-FFF2-40B4-BE49-F238E27FC236}">
                    <a16:creationId xmlns:a16="http://schemas.microsoft.com/office/drawing/2014/main" id="{DFEE0554-E940-44BD-84A9-E357EE29C7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>
                <a:extLst>
                  <a:ext uri="{FF2B5EF4-FFF2-40B4-BE49-F238E27FC236}">
                    <a16:creationId xmlns:a16="http://schemas.microsoft.com/office/drawing/2014/main" id="{C5467190-3DC7-46EF-BBA0-D2B4572BD8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>
                <a:extLst>
                  <a:ext uri="{FF2B5EF4-FFF2-40B4-BE49-F238E27FC236}">
                    <a16:creationId xmlns:a16="http://schemas.microsoft.com/office/drawing/2014/main" id="{37E8EF2D-A160-48F9-96F2-1E55E47C8A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>
                <a:extLst>
                  <a:ext uri="{FF2B5EF4-FFF2-40B4-BE49-F238E27FC236}">
                    <a16:creationId xmlns:a16="http://schemas.microsoft.com/office/drawing/2014/main" id="{E063A275-E401-4E6C-83A3-A12C7324A4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2" name="Group 31">
              <a:extLst>
                <a:ext uri="{FF2B5EF4-FFF2-40B4-BE49-F238E27FC236}">
                  <a16:creationId xmlns:a16="http://schemas.microsoft.com/office/drawing/2014/main" id="{992FD90C-FAAD-4C87-9041-B39C6E471D7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73" name="Freeform 32">
                <a:extLst>
                  <a:ext uri="{FF2B5EF4-FFF2-40B4-BE49-F238E27FC236}">
                    <a16:creationId xmlns:a16="http://schemas.microsoft.com/office/drawing/2014/main" id="{005CC729-7A2D-46E3-B9E9-E2114C7D57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3">
                <a:extLst>
                  <a:ext uri="{FF2B5EF4-FFF2-40B4-BE49-F238E27FC236}">
                    <a16:creationId xmlns:a16="http://schemas.microsoft.com/office/drawing/2014/main" id="{F2937D5A-2635-47C6-9CC8-A5E415226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6248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rgbClr val="E6E5EB"/>
            </a:gs>
            <a:gs pos="70000">
              <a:srgbClr val="FEB95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   </a:t>
            </a:r>
          </a:p>
        </p:txBody>
      </p:sp>
      <p:pic>
        <p:nvPicPr>
          <p:cNvPr id="9" name="그래픽 8" descr="배지 1 단색으로 채워진">
            <a:extLst>
              <a:ext uri="{FF2B5EF4-FFF2-40B4-BE49-F238E27FC236}">
                <a16:creationId xmlns:a16="http://schemas.microsoft.com/office/drawing/2014/main" id="{81F17B13-7B45-4107-A494-E380BF5DA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4957" y="526939"/>
            <a:ext cx="647634" cy="6476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506227-1CCC-49D9-A5B8-928793DB7005}"/>
              </a:ext>
            </a:extLst>
          </p:cNvPr>
          <p:cNvSpPr txBox="1"/>
          <p:nvPr/>
        </p:nvSpPr>
        <p:spPr>
          <a:xfrm>
            <a:off x="1752591" y="647068"/>
            <a:ext cx="3853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익명 문의게시판 </a:t>
            </a: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&amp; </a:t>
            </a:r>
            <a:r>
              <a:rPr lang="ko-KR" altLang="en-US" sz="2400" b="1" kern="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채팅방</a:t>
            </a:r>
            <a:endParaRPr lang="ko-KR" altLang="en-US" sz="24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3B09D981-36E5-499F-B3A6-09752CFA57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782484"/>
              </p:ext>
            </p:extLst>
          </p:nvPr>
        </p:nvGraphicFramePr>
        <p:xfrm>
          <a:off x="1396565" y="4177475"/>
          <a:ext cx="2913402" cy="1569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34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082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/>
                        <a:t>자유로운 질문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35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81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</a:rPr>
                        <a:t>타인의 시선에 대해</a:t>
                      </a:r>
                      <a:r>
                        <a:rPr lang="en-US" altLang="ko-KR" sz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</a:rPr>
                        <a:t>신경 쓰지 않고</a:t>
                      </a:r>
                      <a:endParaRPr lang="en-US" altLang="ko-KR" sz="1200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</a:rPr>
                        <a:t> 질문할 수 있다</a:t>
                      </a:r>
                      <a:r>
                        <a:rPr lang="en-US" altLang="ko-KR" sz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rgbClr val="DCE0E9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0C5B4FC1-3D89-411A-AF3E-D735AF6AE4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92107"/>
              </p:ext>
            </p:extLst>
          </p:nvPr>
        </p:nvGraphicFramePr>
        <p:xfrm>
          <a:off x="4573263" y="4177475"/>
          <a:ext cx="2913402" cy="1569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34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082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/>
                        <a:t>활발한 의견 공유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B9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818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</a:rPr>
                        <a:t>자유로운 의견 공유를 통해</a:t>
                      </a:r>
                      <a:endParaRPr lang="en-US" altLang="ko-KR" sz="1200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</a:endParaRP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200" b="0" i="0" u="none" strike="noStrike" kern="1200" cap="none" spc="0" normalizeH="0" baseline="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수업의 중요한 정보들을 놓치지</a:t>
                      </a:r>
                      <a:endParaRPr kumimoji="0" lang="en-US" altLang="ko-KR" sz="1200" b="0" i="0" u="none" strike="noStrike" kern="1200" cap="none" spc="0" normalizeH="0" baseline="0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200" b="0" i="0" u="none" strike="noStrike" kern="1200" cap="none" spc="0" normalizeH="0" baseline="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않을 수 있다</a:t>
                      </a:r>
                      <a:r>
                        <a:rPr kumimoji="0" lang="en-US" altLang="ko-KR" sz="1200" b="0" i="0" u="none" strike="noStrike" kern="1200" cap="none" spc="0" normalizeH="0" baseline="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kumimoji="0" lang="ko-KR" altLang="en-US" sz="1200" b="0" i="0" u="none" strike="noStrike" kern="1200" cap="none" spc="0" normalizeH="0" baseline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rgbClr val="DCE0E9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C451B102-43DA-4B6E-95D9-7C4D85AE1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263092"/>
              </p:ext>
            </p:extLst>
          </p:nvPr>
        </p:nvGraphicFramePr>
        <p:xfrm>
          <a:off x="7673761" y="4177475"/>
          <a:ext cx="2913402" cy="1569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34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082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/>
                        <a:t>시간 절약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35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818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200" b="0" i="0" u="none" strike="noStrike" kern="1200" cap="none" spc="0" normalizeH="0" baseline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조교님들과 교수님들은</a:t>
                      </a:r>
                      <a:r>
                        <a:rPr kumimoji="0" lang="en-US" altLang="ko-KR" sz="1200" b="0" i="0" u="none" strike="noStrike" kern="1200" cap="none" spc="0" normalizeH="0" baseline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1200" cap="none" spc="0" normalizeH="0" baseline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같은 질문을 </a:t>
                      </a:r>
                      <a:endParaRPr kumimoji="0" lang="en-US" altLang="ko-KR" sz="1200" b="0" i="0" u="none" strike="noStrike" kern="1200" cap="none" spc="0" normalizeH="0" baseline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200" b="0" i="0" u="none" strike="noStrike" kern="1200" cap="none" spc="0" normalizeH="0" baseline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여러 학생들에게서 받지 않으므로</a:t>
                      </a:r>
                      <a:endParaRPr kumimoji="0" lang="en-US" altLang="ko-KR" sz="1200" b="0" i="0" u="none" strike="noStrike" kern="1200" cap="none" spc="0" normalizeH="0" baseline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200" b="0" i="0" u="none" strike="noStrike" kern="1200" cap="none" spc="0" normalizeH="0" baseline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시간을 절약할 수 있다</a:t>
                      </a:r>
                      <a:r>
                        <a:rPr kumimoji="0" lang="en-US" altLang="ko-KR" sz="1200" b="0" i="0" u="none" strike="noStrike" kern="1200" cap="none" spc="0" normalizeH="0" baseline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kumimoji="0" lang="ko-KR" altLang="en-US" sz="1200" b="0" i="0" u="none" strike="noStrike" kern="1200" cap="none" spc="0" normalizeH="0" baseline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rgbClr val="DCE0E9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451C7E55-4F45-4B35-9D48-900E25A3AC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792" y="1440000"/>
            <a:ext cx="2378769" cy="23787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433DA46-F0DA-4D14-A9F1-1C79354327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581" y="1440000"/>
            <a:ext cx="2378766" cy="2378766"/>
          </a:xfrm>
          <a:prstGeom prst="rect">
            <a:avLst/>
          </a:prstGeom>
        </p:spPr>
      </p:pic>
      <p:pic>
        <p:nvPicPr>
          <p:cNvPr id="13" name="그림 12" descr="화살이(가) 표시된 사진&#10;&#10;자동 생성된 설명">
            <a:extLst>
              <a:ext uri="{FF2B5EF4-FFF2-40B4-BE49-F238E27FC236}">
                <a16:creationId xmlns:a16="http://schemas.microsoft.com/office/drawing/2014/main" id="{69EEB2CB-271A-4B8C-A7D2-1738A9CD8B8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662" y="1440000"/>
            <a:ext cx="2379600" cy="2379600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1B67C349-5C40-4B6B-BD4B-71131003B329}"/>
              </a:ext>
            </a:extLst>
          </p:cNvPr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  <a:solidFill>
            <a:srgbClr val="D9D9D9"/>
          </a:solidFill>
        </p:grpSpPr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2FB1FD4-9F55-4879-8F14-D435E206FB5A}"/>
                </a:ext>
              </a:extLst>
            </p:cNvPr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grpFill/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Freeform 9">
              <a:extLst>
                <a:ext uri="{FF2B5EF4-FFF2-40B4-BE49-F238E27FC236}">
                  <a16:creationId xmlns:a16="http://schemas.microsoft.com/office/drawing/2014/main" id="{2A826A6F-5C88-43FF-BA1B-F68BE71E2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55" name="Group 12">
              <a:extLst>
                <a:ext uri="{FF2B5EF4-FFF2-40B4-BE49-F238E27FC236}">
                  <a16:creationId xmlns:a16="http://schemas.microsoft.com/office/drawing/2014/main" id="{C2A5E6E6-872C-4108-9AFB-81F0C80BFE4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72" name="Freeform 13">
                <a:extLst>
                  <a:ext uri="{FF2B5EF4-FFF2-40B4-BE49-F238E27FC236}">
                    <a16:creationId xmlns:a16="http://schemas.microsoft.com/office/drawing/2014/main" id="{59938C6F-9FF9-4FA5-81C8-A26AE0F807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14">
                <a:extLst>
                  <a:ext uri="{FF2B5EF4-FFF2-40B4-BE49-F238E27FC236}">
                    <a16:creationId xmlns:a16="http://schemas.microsoft.com/office/drawing/2014/main" id="{AA729AEB-454B-49BD-9016-97D5532092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6" name="Freeform 36">
              <a:extLst>
                <a:ext uri="{FF2B5EF4-FFF2-40B4-BE49-F238E27FC236}">
                  <a16:creationId xmlns:a16="http://schemas.microsoft.com/office/drawing/2014/main" id="{674D7739-FBA6-49C1-8658-68D98EE28F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자유형 12">
              <a:extLst>
                <a:ext uri="{FF2B5EF4-FFF2-40B4-BE49-F238E27FC236}">
                  <a16:creationId xmlns:a16="http://schemas.microsoft.com/office/drawing/2014/main" id="{E9A3B7E8-9F3C-4407-AE06-0674C7750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7F7F7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FFB2AF7D-AB2A-4A83-84E5-190EC604DE0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59" name="Group 20">
              <a:extLst>
                <a:ext uri="{FF2B5EF4-FFF2-40B4-BE49-F238E27FC236}">
                  <a16:creationId xmlns:a16="http://schemas.microsoft.com/office/drawing/2014/main" id="{8D8A9A01-1587-4852-8869-5C07B05E4A4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68" name="Freeform 22">
                <a:extLst>
                  <a:ext uri="{FF2B5EF4-FFF2-40B4-BE49-F238E27FC236}">
                    <a16:creationId xmlns:a16="http://schemas.microsoft.com/office/drawing/2014/main" id="{D1797434-0B90-4674-AD94-9739FAF5BA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23">
                <a:extLst>
                  <a:ext uri="{FF2B5EF4-FFF2-40B4-BE49-F238E27FC236}">
                    <a16:creationId xmlns:a16="http://schemas.microsoft.com/office/drawing/2014/main" id="{D03F78ED-EF68-42BF-BAD0-CC7F94F7C8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24">
                <a:extLst>
                  <a:ext uri="{FF2B5EF4-FFF2-40B4-BE49-F238E27FC236}">
                    <a16:creationId xmlns:a16="http://schemas.microsoft.com/office/drawing/2014/main" id="{DD34967C-3768-4F4B-ADA5-94A1992350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25">
                <a:extLst>
                  <a:ext uri="{FF2B5EF4-FFF2-40B4-BE49-F238E27FC236}">
                    <a16:creationId xmlns:a16="http://schemas.microsoft.com/office/drawing/2014/main" id="{D219EA27-AEFA-4979-AF9E-90BADA4FD5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0" name="Group 16">
              <a:extLst>
                <a:ext uri="{FF2B5EF4-FFF2-40B4-BE49-F238E27FC236}">
                  <a16:creationId xmlns:a16="http://schemas.microsoft.com/office/drawing/2014/main" id="{34775B9D-9A8A-4EE7-8ECE-E258E75006F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64" name="Freeform 17">
                <a:extLst>
                  <a:ext uri="{FF2B5EF4-FFF2-40B4-BE49-F238E27FC236}">
                    <a16:creationId xmlns:a16="http://schemas.microsoft.com/office/drawing/2014/main" id="{7E9879EB-7749-400C-9863-58F96E2B27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18">
                <a:extLst>
                  <a:ext uri="{FF2B5EF4-FFF2-40B4-BE49-F238E27FC236}">
                    <a16:creationId xmlns:a16="http://schemas.microsoft.com/office/drawing/2014/main" id="{77AAD6B5-513A-4006-B319-E983FDFD09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19">
                <a:extLst>
                  <a:ext uri="{FF2B5EF4-FFF2-40B4-BE49-F238E27FC236}">
                    <a16:creationId xmlns:a16="http://schemas.microsoft.com/office/drawing/2014/main" id="{D9E9B879-8034-4481-BEEE-B84DB42314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20">
                <a:extLst>
                  <a:ext uri="{FF2B5EF4-FFF2-40B4-BE49-F238E27FC236}">
                    <a16:creationId xmlns:a16="http://schemas.microsoft.com/office/drawing/2014/main" id="{C5AB12C6-DF6D-485C-9FEF-23B5A5D365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Group 31">
              <a:extLst>
                <a:ext uri="{FF2B5EF4-FFF2-40B4-BE49-F238E27FC236}">
                  <a16:creationId xmlns:a16="http://schemas.microsoft.com/office/drawing/2014/main" id="{A2805D6B-65CF-42E4-9B27-D57E65B07F1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62" name="Freeform 32">
                <a:extLst>
                  <a:ext uri="{FF2B5EF4-FFF2-40B4-BE49-F238E27FC236}">
                    <a16:creationId xmlns:a16="http://schemas.microsoft.com/office/drawing/2014/main" id="{5EEA9EF5-1291-4B80-B68D-88B7EF855D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33">
                <a:extLst>
                  <a:ext uri="{FF2B5EF4-FFF2-40B4-BE49-F238E27FC236}">
                    <a16:creationId xmlns:a16="http://schemas.microsoft.com/office/drawing/2014/main" id="{360C3CC9-4448-4EA1-8DAA-FFAB9C7ED6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5687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rgbClr val="E6E5EB"/>
            </a:gs>
            <a:gs pos="70000">
              <a:srgbClr val="FEB95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   </a:t>
            </a:r>
          </a:p>
        </p:txBody>
      </p:sp>
      <p:pic>
        <p:nvPicPr>
          <p:cNvPr id="9" name="그래픽 8" descr="배지 단색으로 채워진">
            <a:extLst>
              <a:ext uri="{FF2B5EF4-FFF2-40B4-BE49-F238E27FC236}">
                <a16:creationId xmlns:a16="http://schemas.microsoft.com/office/drawing/2014/main" id="{81F17B13-7B45-4107-A494-E380BF5DA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957" y="526939"/>
            <a:ext cx="647634" cy="6476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506227-1CCC-49D9-A5B8-928793DB7005}"/>
              </a:ext>
            </a:extLst>
          </p:cNvPr>
          <p:cNvSpPr txBox="1"/>
          <p:nvPr/>
        </p:nvSpPr>
        <p:spPr>
          <a:xfrm>
            <a:off x="1752591" y="626378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할 일</a:t>
            </a: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 &amp; 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캘린더</a:t>
            </a:r>
            <a:endParaRPr lang="ko-KR" altLang="en-US" sz="2400" dirty="0"/>
          </a:p>
        </p:txBody>
      </p:sp>
      <p:sp>
        <p:nvSpPr>
          <p:cNvPr id="2" name="말풍선: 사각형 1">
            <a:extLst>
              <a:ext uri="{FF2B5EF4-FFF2-40B4-BE49-F238E27FC236}">
                <a16:creationId xmlns:a16="http://schemas.microsoft.com/office/drawing/2014/main" id="{75D85437-D129-46BA-B3A8-E3F7863BE769}"/>
              </a:ext>
            </a:extLst>
          </p:cNvPr>
          <p:cNvSpPr/>
          <p:nvPr/>
        </p:nvSpPr>
        <p:spPr>
          <a:xfrm>
            <a:off x="1448567" y="1867477"/>
            <a:ext cx="2472348" cy="1776905"/>
          </a:xfrm>
          <a:prstGeom prst="wedgeRectCallout">
            <a:avLst>
              <a:gd name="adj1" fmla="val -46045"/>
              <a:gd name="adj2" fmla="val 7563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계획을 세우지</a:t>
            </a:r>
            <a:endParaRPr lang="en-US" altLang="ko-KR" sz="1600" dirty="0"/>
          </a:p>
          <a:p>
            <a:pPr algn="ctr"/>
            <a:r>
              <a:rPr lang="ko-KR" altLang="en-US" sz="1600" dirty="0"/>
              <a:t> 않는 것은 실패를</a:t>
            </a:r>
            <a:endParaRPr lang="en-US" altLang="ko-KR" sz="1600" dirty="0"/>
          </a:p>
          <a:p>
            <a:pPr algn="ctr"/>
            <a:r>
              <a:rPr lang="ko-KR" altLang="en-US" sz="1600" dirty="0"/>
              <a:t> 계획하는 것이다</a:t>
            </a:r>
            <a:r>
              <a:rPr lang="en-US" altLang="ko-KR" sz="1600" dirty="0"/>
              <a:t>.</a:t>
            </a:r>
          </a:p>
          <a:p>
            <a:pPr algn="ctr"/>
            <a:r>
              <a:rPr lang="en-US" altLang="ko-KR" sz="1600" dirty="0"/>
              <a:t> -</a:t>
            </a:r>
            <a:r>
              <a:rPr lang="ko-KR" altLang="en-US" sz="1600" dirty="0"/>
              <a:t>브라이언 </a:t>
            </a:r>
            <a:r>
              <a:rPr lang="ko-KR" altLang="en-US" sz="1600" dirty="0" err="1"/>
              <a:t>트레이시</a:t>
            </a:r>
            <a:r>
              <a:rPr lang="ko-KR" altLang="en-US" sz="1600" dirty="0"/>
              <a:t> </a:t>
            </a:r>
            <a:r>
              <a:rPr lang="en-US" altLang="ko-KR" sz="1600" dirty="0"/>
              <a:t>-</a:t>
            </a:r>
            <a:endParaRPr lang="ko-KR" altLang="en-US" sz="1600" dirty="0"/>
          </a:p>
        </p:txBody>
      </p:sp>
      <p:sp>
        <p:nvSpPr>
          <p:cNvPr id="68" name="말풍선: 사각형 67">
            <a:extLst>
              <a:ext uri="{FF2B5EF4-FFF2-40B4-BE49-F238E27FC236}">
                <a16:creationId xmlns:a16="http://schemas.microsoft.com/office/drawing/2014/main" id="{DE6509C1-F7ED-4C8F-86B9-E655C85BD7FD}"/>
              </a:ext>
            </a:extLst>
          </p:cNvPr>
          <p:cNvSpPr/>
          <p:nvPr/>
        </p:nvSpPr>
        <p:spPr>
          <a:xfrm>
            <a:off x="4859396" y="1867476"/>
            <a:ext cx="2473200" cy="1776905"/>
          </a:xfrm>
          <a:prstGeom prst="wedgeRectCallout">
            <a:avLst>
              <a:gd name="adj1" fmla="val -46045"/>
              <a:gd name="adj2" fmla="val 75639"/>
            </a:avLst>
          </a:prstGeom>
          <a:solidFill>
            <a:srgbClr val="FCB85D"/>
          </a:solidFill>
          <a:ln>
            <a:solidFill>
              <a:srgbClr val="FCB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계획 없는 목표는 </a:t>
            </a:r>
            <a:endParaRPr lang="en-US" altLang="ko-KR" sz="1600" dirty="0"/>
          </a:p>
          <a:p>
            <a:pPr algn="ctr"/>
            <a:r>
              <a:rPr lang="ko-KR" altLang="en-US" sz="1600" dirty="0"/>
              <a:t>한낱 꿈에 불과하다</a:t>
            </a:r>
            <a:r>
              <a:rPr lang="en-US" altLang="ko-KR" sz="1600" dirty="0"/>
              <a:t>.</a:t>
            </a:r>
          </a:p>
          <a:p>
            <a:pPr algn="ctr"/>
            <a:r>
              <a:rPr lang="en-US" altLang="ko-KR" sz="1600" dirty="0"/>
              <a:t>-</a:t>
            </a:r>
            <a:r>
              <a:rPr lang="ko-KR" altLang="en-US" sz="1600" dirty="0"/>
              <a:t>생텍쥐페리 </a:t>
            </a:r>
            <a:r>
              <a:rPr lang="en-US" altLang="ko-KR" sz="1600" dirty="0"/>
              <a:t>-</a:t>
            </a:r>
            <a:endParaRPr lang="ko-KR" altLang="en-US" sz="1600" dirty="0"/>
          </a:p>
        </p:txBody>
      </p:sp>
      <p:sp>
        <p:nvSpPr>
          <p:cNvPr id="69" name="말풍선: 사각형 68">
            <a:extLst>
              <a:ext uri="{FF2B5EF4-FFF2-40B4-BE49-F238E27FC236}">
                <a16:creationId xmlns:a16="http://schemas.microsoft.com/office/drawing/2014/main" id="{5F12EDEF-FA74-42B1-9786-BE3F3461BBD6}"/>
              </a:ext>
            </a:extLst>
          </p:cNvPr>
          <p:cNvSpPr/>
          <p:nvPr/>
        </p:nvSpPr>
        <p:spPr>
          <a:xfrm>
            <a:off x="8271077" y="1867476"/>
            <a:ext cx="2473200" cy="1776905"/>
          </a:xfrm>
          <a:prstGeom prst="wedgeRectCallout">
            <a:avLst>
              <a:gd name="adj1" fmla="val -46045"/>
              <a:gd name="adj2" fmla="val 7563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계획을 수립하는 데는 </a:t>
            </a:r>
            <a:endParaRPr lang="en-US" altLang="ko-KR" sz="1600" dirty="0"/>
          </a:p>
          <a:p>
            <a:pPr algn="ctr"/>
            <a:r>
              <a:rPr lang="ko-KR" altLang="en-US" sz="1600" dirty="0"/>
              <a:t>일을 성취하는데 </a:t>
            </a:r>
            <a:endParaRPr lang="en-US" altLang="ko-KR" sz="1600" dirty="0"/>
          </a:p>
          <a:p>
            <a:pPr algn="ctr"/>
            <a:r>
              <a:rPr lang="ko-KR" altLang="en-US" sz="1600" dirty="0"/>
              <a:t>드는 만큼의 노력을 </a:t>
            </a:r>
            <a:endParaRPr lang="en-US" altLang="ko-KR" sz="1600" dirty="0"/>
          </a:p>
          <a:p>
            <a:pPr algn="ctr"/>
            <a:r>
              <a:rPr lang="ko-KR" altLang="en-US" sz="1600" dirty="0"/>
              <a:t>기울여야 한다</a:t>
            </a:r>
            <a:r>
              <a:rPr lang="en-US" altLang="ko-KR" sz="1600" dirty="0"/>
              <a:t>.</a:t>
            </a:r>
          </a:p>
          <a:p>
            <a:pPr algn="ctr"/>
            <a:r>
              <a:rPr lang="en-US" altLang="ko-KR" sz="1600" dirty="0"/>
              <a:t>-</a:t>
            </a:r>
            <a:r>
              <a:rPr lang="ko-KR" altLang="en-US" sz="1600" dirty="0"/>
              <a:t>지그 </a:t>
            </a:r>
            <a:r>
              <a:rPr lang="ko-KR" altLang="en-US" sz="1600" dirty="0" err="1"/>
              <a:t>지글라</a:t>
            </a:r>
            <a:r>
              <a:rPr lang="en-US" altLang="ko-KR" sz="1600" dirty="0"/>
              <a:t>-</a:t>
            </a:r>
            <a:endParaRPr lang="ko-KR" altLang="en-US" sz="1600" dirty="0"/>
          </a:p>
        </p:txBody>
      </p:sp>
      <p:sp>
        <p:nvSpPr>
          <p:cNvPr id="71" name="직사각형 73">
            <a:extLst>
              <a:ext uri="{FF2B5EF4-FFF2-40B4-BE49-F238E27FC236}">
                <a16:creationId xmlns:a16="http://schemas.microsoft.com/office/drawing/2014/main" id="{A370FB5A-E322-457A-924C-ABF4E21DB97F}"/>
              </a:ext>
            </a:extLst>
          </p:cNvPr>
          <p:cNvSpPr/>
          <p:nvPr/>
        </p:nvSpPr>
        <p:spPr>
          <a:xfrm>
            <a:off x="2265510" y="4420157"/>
            <a:ext cx="766097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계획에 대한 명언이 이렇게 </a:t>
            </a:r>
            <a:r>
              <a:rPr lang="ko-KR" altLang="en-US" sz="16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많듯이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계획은 중요하다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  <p:sp>
        <p:nvSpPr>
          <p:cNvPr id="72" name="직사각형 73">
            <a:extLst>
              <a:ext uri="{FF2B5EF4-FFF2-40B4-BE49-F238E27FC236}">
                <a16:creationId xmlns:a16="http://schemas.microsoft.com/office/drawing/2014/main" id="{A5609B02-9C2E-4154-8E19-658DF14D4D6C}"/>
              </a:ext>
            </a:extLst>
          </p:cNvPr>
          <p:cNvSpPr/>
          <p:nvPr/>
        </p:nvSpPr>
        <p:spPr>
          <a:xfrm>
            <a:off x="2265510" y="5222070"/>
            <a:ext cx="766097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따라서 </a:t>
            </a:r>
            <a:r>
              <a:rPr lang="en-US" altLang="ko-KR" sz="16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LearningX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의 할 일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&amp;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캘린더를 가져오되 단점을 해결할 것이다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A00624A-C2EF-400D-8643-46D34466394B}"/>
              </a:ext>
            </a:extLst>
          </p:cNvPr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  <a:solidFill>
            <a:srgbClr val="D9D9D9"/>
          </a:solidFill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403098DC-5912-40A5-9307-3EB7FC89B39E}"/>
                </a:ext>
              </a:extLst>
            </p:cNvPr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grpFill/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 9">
              <a:extLst>
                <a:ext uri="{FF2B5EF4-FFF2-40B4-BE49-F238E27FC236}">
                  <a16:creationId xmlns:a16="http://schemas.microsoft.com/office/drawing/2014/main" id="{C57EB5BD-9A1A-4151-AA11-641DC0655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5" name="Group 12">
              <a:extLst>
                <a:ext uri="{FF2B5EF4-FFF2-40B4-BE49-F238E27FC236}">
                  <a16:creationId xmlns:a16="http://schemas.microsoft.com/office/drawing/2014/main" id="{F6EBAF25-B098-49DE-B166-CB8D48052B1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78" name="Freeform 13">
                <a:extLst>
                  <a:ext uri="{FF2B5EF4-FFF2-40B4-BE49-F238E27FC236}">
                    <a16:creationId xmlns:a16="http://schemas.microsoft.com/office/drawing/2014/main" id="{C5FB3E7D-9142-42B9-90C1-1023FF3ACB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14">
                <a:extLst>
                  <a:ext uri="{FF2B5EF4-FFF2-40B4-BE49-F238E27FC236}">
                    <a16:creationId xmlns:a16="http://schemas.microsoft.com/office/drawing/2014/main" id="{8B19428F-981A-49F7-9757-1F3C4E7EAD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F7D25128-088F-41EC-8862-A3C3245537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자유형 12">
              <a:extLst>
                <a:ext uri="{FF2B5EF4-FFF2-40B4-BE49-F238E27FC236}">
                  <a16:creationId xmlns:a16="http://schemas.microsoft.com/office/drawing/2014/main" id="{29980EFF-C1CE-4961-8293-050AF90FB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7F7F7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EA5C3EA8-C5CE-44A6-B8CE-1DD1C00603CD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9" name="Group 20">
              <a:extLst>
                <a:ext uri="{FF2B5EF4-FFF2-40B4-BE49-F238E27FC236}">
                  <a16:creationId xmlns:a16="http://schemas.microsoft.com/office/drawing/2014/main" id="{7898B2DB-2243-403B-84CE-DE5A9BAD6C0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74" name="Freeform 22">
                <a:extLst>
                  <a:ext uri="{FF2B5EF4-FFF2-40B4-BE49-F238E27FC236}">
                    <a16:creationId xmlns:a16="http://schemas.microsoft.com/office/drawing/2014/main" id="{D92E11AA-2AA1-4127-B20D-32BB2D9BFC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23">
                <a:extLst>
                  <a:ext uri="{FF2B5EF4-FFF2-40B4-BE49-F238E27FC236}">
                    <a16:creationId xmlns:a16="http://schemas.microsoft.com/office/drawing/2014/main" id="{EEA790A0-86A3-4677-BA46-BD0F04A84E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24">
                <a:extLst>
                  <a:ext uri="{FF2B5EF4-FFF2-40B4-BE49-F238E27FC236}">
                    <a16:creationId xmlns:a16="http://schemas.microsoft.com/office/drawing/2014/main" id="{CE0A86B4-F2AD-41BE-86A2-6E4F42DE74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25">
                <a:extLst>
                  <a:ext uri="{FF2B5EF4-FFF2-40B4-BE49-F238E27FC236}">
                    <a16:creationId xmlns:a16="http://schemas.microsoft.com/office/drawing/2014/main" id="{0906E2B5-FD65-4BF9-9F2C-740772175C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0" name="Group 16">
              <a:extLst>
                <a:ext uri="{FF2B5EF4-FFF2-40B4-BE49-F238E27FC236}">
                  <a16:creationId xmlns:a16="http://schemas.microsoft.com/office/drawing/2014/main" id="{482E0127-125A-4C6E-BBDF-B977BAB2A40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62" name="Freeform 17">
                <a:extLst>
                  <a:ext uri="{FF2B5EF4-FFF2-40B4-BE49-F238E27FC236}">
                    <a16:creationId xmlns:a16="http://schemas.microsoft.com/office/drawing/2014/main" id="{3C69A413-4051-42BB-B915-43EEFEDA0E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18">
                <a:extLst>
                  <a:ext uri="{FF2B5EF4-FFF2-40B4-BE49-F238E27FC236}">
                    <a16:creationId xmlns:a16="http://schemas.microsoft.com/office/drawing/2014/main" id="{A2A9C114-5348-4C7A-BAC8-DF656E0CE7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9">
                <a:extLst>
                  <a:ext uri="{FF2B5EF4-FFF2-40B4-BE49-F238E27FC236}">
                    <a16:creationId xmlns:a16="http://schemas.microsoft.com/office/drawing/2014/main" id="{FADFAF8A-A824-43F8-8957-824860FAA0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20">
                <a:extLst>
                  <a:ext uri="{FF2B5EF4-FFF2-40B4-BE49-F238E27FC236}">
                    <a16:creationId xmlns:a16="http://schemas.microsoft.com/office/drawing/2014/main" id="{E63C4467-517D-489E-AA9B-8872C6049C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1" name="Group 31">
              <a:extLst>
                <a:ext uri="{FF2B5EF4-FFF2-40B4-BE49-F238E27FC236}">
                  <a16:creationId xmlns:a16="http://schemas.microsoft.com/office/drawing/2014/main" id="{A6488F6C-F4F4-4898-BAA6-AE5E6827F37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42" name="Freeform 32">
                <a:extLst>
                  <a:ext uri="{FF2B5EF4-FFF2-40B4-BE49-F238E27FC236}">
                    <a16:creationId xmlns:a16="http://schemas.microsoft.com/office/drawing/2014/main" id="{5ED436A3-3E51-4EA1-9BB1-4796C87F4E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33">
                <a:extLst>
                  <a:ext uri="{FF2B5EF4-FFF2-40B4-BE49-F238E27FC236}">
                    <a16:creationId xmlns:a16="http://schemas.microsoft.com/office/drawing/2014/main" id="{47E7A740-5ACB-4407-AAF9-B86260BD3B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2829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rgbClr val="E6E5EB"/>
            </a:gs>
            <a:gs pos="70000">
              <a:srgbClr val="FEB95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   </a:t>
            </a:r>
          </a:p>
        </p:txBody>
      </p:sp>
      <p:pic>
        <p:nvPicPr>
          <p:cNvPr id="9" name="그래픽 8" descr="배지 단색으로 채워진">
            <a:extLst>
              <a:ext uri="{FF2B5EF4-FFF2-40B4-BE49-F238E27FC236}">
                <a16:creationId xmlns:a16="http://schemas.microsoft.com/office/drawing/2014/main" id="{81F17B13-7B45-4107-A494-E380BF5DA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957" y="526939"/>
            <a:ext cx="647634" cy="6476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506227-1CCC-49D9-A5B8-928793DB7005}"/>
              </a:ext>
            </a:extLst>
          </p:cNvPr>
          <p:cNvSpPr txBox="1"/>
          <p:nvPr/>
        </p:nvSpPr>
        <p:spPr>
          <a:xfrm>
            <a:off x="1752591" y="626378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할 일</a:t>
            </a: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 &amp; 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캘린더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2D01C5-3394-4376-8B65-9F018C5C0D06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324" y="1420238"/>
            <a:ext cx="2196572" cy="442083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E1F9983-C65F-4338-B440-C5A6BBE3BB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156" y="1248504"/>
            <a:ext cx="2535614" cy="4749225"/>
          </a:xfrm>
          <a:prstGeom prst="rect">
            <a:avLst/>
          </a:prstGeom>
        </p:spPr>
      </p:pic>
      <p:pic>
        <p:nvPicPr>
          <p:cNvPr id="37" name="그림 36" descr="테이블이(가) 표시된 사진&#10;&#10;자동 생성된 설명">
            <a:extLst>
              <a:ext uri="{FF2B5EF4-FFF2-40B4-BE49-F238E27FC236}">
                <a16:creationId xmlns:a16="http://schemas.microsoft.com/office/drawing/2014/main" id="{646E6F5D-6E7A-4ECB-8D8A-5E73CB7A87F7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312" y="1416847"/>
            <a:ext cx="2189983" cy="440618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DD6B72F-45C4-419A-A51F-A06FA7C5A8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716" y="1252987"/>
            <a:ext cx="2535174" cy="4748400"/>
          </a:xfrm>
          <a:prstGeom prst="rect">
            <a:avLst/>
          </a:prstGeom>
        </p:spPr>
      </p:pic>
      <p:cxnSp>
        <p:nvCxnSpPr>
          <p:cNvPr id="38" name="직선 연결선 51">
            <a:extLst>
              <a:ext uri="{FF2B5EF4-FFF2-40B4-BE49-F238E27FC236}">
                <a16:creationId xmlns:a16="http://schemas.microsoft.com/office/drawing/2014/main" id="{A4349D4F-6280-4B88-A65D-607FDA30DD78}"/>
              </a:ext>
            </a:extLst>
          </p:cNvPr>
          <p:cNvCxnSpPr>
            <a:cxnSpLocks/>
          </p:cNvCxnSpPr>
          <p:nvPr/>
        </p:nvCxnSpPr>
        <p:spPr>
          <a:xfrm flipH="1">
            <a:off x="2637614" y="2221163"/>
            <a:ext cx="89349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998D0C5-BC0D-4B2F-84DD-A92DC0EA39F2}"/>
              </a:ext>
            </a:extLst>
          </p:cNvPr>
          <p:cNvSpPr/>
          <p:nvPr/>
        </p:nvSpPr>
        <p:spPr>
          <a:xfrm>
            <a:off x="1442833" y="2798988"/>
            <a:ext cx="937930" cy="266400"/>
          </a:xfrm>
          <a:prstGeom prst="rect">
            <a:avLst/>
          </a:prstGeom>
          <a:solidFill>
            <a:srgbClr val="FCB85D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highlight>
                  <a:srgbClr val="FCB85D"/>
                </a:highlight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highlight>
                  <a:srgbClr val="FCB85D"/>
                </a:highlight>
              </a:rPr>
              <a:t>      </a:t>
            </a:r>
            <a:endParaRPr lang="ko-KR" altLang="en-US" sz="1400" b="1" dirty="0">
              <a:solidFill>
                <a:schemeClr val="bg1"/>
              </a:solidFill>
              <a:highlight>
                <a:srgbClr val="FCB85D"/>
              </a:highlight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E3C7635-3500-46FF-AE40-FB8A255676DF}"/>
              </a:ext>
            </a:extLst>
          </p:cNvPr>
          <p:cNvSpPr/>
          <p:nvPr/>
        </p:nvSpPr>
        <p:spPr>
          <a:xfrm>
            <a:off x="931680" y="2070974"/>
            <a:ext cx="1952115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과제와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강의가 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구분되어 있지 않는                              </a:t>
            </a:r>
            <a:r>
              <a:rPr lang="ko-KR" altLang="en-US" sz="1400" b="1" dirty="0">
                <a:solidFill>
                  <a:schemeClr val="bg1"/>
                </a:solidFill>
              </a:rPr>
              <a:t>불편한 </a:t>
            </a:r>
            <a:r>
              <a:rPr lang="en-US" altLang="ko-KR" sz="1400" b="1" dirty="0">
                <a:solidFill>
                  <a:schemeClr val="bg1"/>
                </a:solidFill>
              </a:rPr>
              <a:t>UI  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cxnSp>
        <p:nvCxnSpPr>
          <p:cNvPr id="42" name="직선 연결선 51">
            <a:extLst>
              <a:ext uri="{FF2B5EF4-FFF2-40B4-BE49-F238E27FC236}">
                <a16:creationId xmlns:a16="http://schemas.microsoft.com/office/drawing/2014/main" id="{BDC8466B-9A6C-45DA-A035-C80E245DA70F}"/>
              </a:ext>
            </a:extLst>
          </p:cNvPr>
          <p:cNvCxnSpPr>
            <a:cxnSpLocks/>
          </p:cNvCxnSpPr>
          <p:nvPr/>
        </p:nvCxnSpPr>
        <p:spPr>
          <a:xfrm flipH="1" flipV="1">
            <a:off x="2637614" y="2221164"/>
            <a:ext cx="893493" cy="304867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51">
            <a:extLst>
              <a:ext uri="{FF2B5EF4-FFF2-40B4-BE49-F238E27FC236}">
                <a16:creationId xmlns:a16="http://schemas.microsoft.com/office/drawing/2014/main" id="{EF89459E-6B5B-4E5A-A556-72A05838712E}"/>
              </a:ext>
            </a:extLst>
          </p:cNvPr>
          <p:cNvCxnSpPr>
            <a:cxnSpLocks/>
          </p:cNvCxnSpPr>
          <p:nvPr/>
        </p:nvCxnSpPr>
        <p:spPr>
          <a:xfrm flipH="1">
            <a:off x="7335978" y="2146072"/>
            <a:ext cx="174307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5AA5334-C336-4FAF-B86A-FB86BC5A7A0E}"/>
              </a:ext>
            </a:extLst>
          </p:cNvPr>
          <p:cNvSpPr/>
          <p:nvPr/>
        </p:nvSpPr>
        <p:spPr>
          <a:xfrm>
            <a:off x="9182909" y="2155638"/>
            <a:ext cx="554477" cy="265636"/>
          </a:xfrm>
          <a:prstGeom prst="rect">
            <a:avLst/>
          </a:prstGeom>
          <a:solidFill>
            <a:srgbClr val="FCB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0154964-820C-4B2B-A5C2-75A728F5BEF8}"/>
              </a:ext>
            </a:extLst>
          </p:cNvPr>
          <p:cNvSpPr/>
          <p:nvPr/>
        </p:nvSpPr>
        <p:spPr>
          <a:xfrm>
            <a:off x="9114380" y="2070974"/>
            <a:ext cx="1952115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수동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 </a:t>
            </a: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으로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계획해야 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하는 불편함</a:t>
            </a:r>
            <a:endParaRPr lang="ko-KR" altLang="en-US" sz="1400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696A201-942A-4FB1-B5AA-7354A26B6C29}"/>
              </a:ext>
            </a:extLst>
          </p:cNvPr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  <a:solidFill>
            <a:srgbClr val="D9D9D9"/>
          </a:solidFill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1FA84E75-46CA-4690-8B39-F7BFE759991F}"/>
                </a:ext>
              </a:extLst>
            </p:cNvPr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grpFill/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Freeform 9">
              <a:extLst>
                <a:ext uri="{FF2B5EF4-FFF2-40B4-BE49-F238E27FC236}">
                  <a16:creationId xmlns:a16="http://schemas.microsoft.com/office/drawing/2014/main" id="{20694094-C771-49DE-8044-C858EBDE1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9" name="Group 12">
              <a:extLst>
                <a:ext uri="{FF2B5EF4-FFF2-40B4-BE49-F238E27FC236}">
                  <a16:creationId xmlns:a16="http://schemas.microsoft.com/office/drawing/2014/main" id="{F6A46F70-22BC-4018-B5FF-153DDA5B15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87" name="Freeform 13">
                <a:extLst>
                  <a:ext uri="{FF2B5EF4-FFF2-40B4-BE49-F238E27FC236}">
                    <a16:creationId xmlns:a16="http://schemas.microsoft.com/office/drawing/2014/main" id="{8E9E4F11-934B-4304-8932-F54C54820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14">
                <a:extLst>
                  <a:ext uri="{FF2B5EF4-FFF2-40B4-BE49-F238E27FC236}">
                    <a16:creationId xmlns:a16="http://schemas.microsoft.com/office/drawing/2014/main" id="{EC3B26BD-0C64-4D15-A612-7CEF0A7C8B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1" name="Freeform 36">
              <a:extLst>
                <a:ext uri="{FF2B5EF4-FFF2-40B4-BE49-F238E27FC236}">
                  <a16:creationId xmlns:a16="http://schemas.microsoft.com/office/drawing/2014/main" id="{AFD27DE1-4EDF-4C28-A325-F2C038AEA2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자유형 12">
              <a:extLst>
                <a:ext uri="{FF2B5EF4-FFF2-40B4-BE49-F238E27FC236}">
                  <a16:creationId xmlns:a16="http://schemas.microsoft.com/office/drawing/2014/main" id="{6DBC7A6C-CF60-4494-92B0-14F140F60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7F7F7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9DD48AFD-EAE9-401A-AC3D-7F762948D6BF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4" name="Group 20">
              <a:extLst>
                <a:ext uri="{FF2B5EF4-FFF2-40B4-BE49-F238E27FC236}">
                  <a16:creationId xmlns:a16="http://schemas.microsoft.com/office/drawing/2014/main" id="{DF161A9C-F167-4668-B3DB-B3BD615939B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83" name="Freeform 22">
                <a:extLst>
                  <a:ext uri="{FF2B5EF4-FFF2-40B4-BE49-F238E27FC236}">
                    <a16:creationId xmlns:a16="http://schemas.microsoft.com/office/drawing/2014/main" id="{C59746C3-0696-4198-A0FD-8D058F43AD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23">
                <a:extLst>
                  <a:ext uri="{FF2B5EF4-FFF2-40B4-BE49-F238E27FC236}">
                    <a16:creationId xmlns:a16="http://schemas.microsoft.com/office/drawing/2014/main" id="{F3512BD7-2045-43FE-B10B-7499B6F6DC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24">
                <a:extLst>
                  <a:ext uri="{FF2B5EF4-FFF2-40B4-BE49-F238E27FC236}">
                    <a16:creationId xmlns:a16="http://schemas.microsoft.com/office/drawing/2014/main" id="{112CBD78-47B2-44C1-A434-AFA14B5FF1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25">
                <a:extLst>
                  <a:ext uri="{FF2B5EF4-FFF2-40B4-BE49-F238E27FC236}">
                    <a16:creationId xmlns:a16="http://schemas.microsoft.com/office/drawing/2014/main" id="{20F0FD8E-E452-4FAF-B23D-2FFA615976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5" name="Group 16">
              <a:extLst>
                <a:ext uri="{FF2B5EF4-FFF2-40B4-BE49-F238E27FC236}">
                  <a16:creationId xmlns:a16="http://schemas.microsoft.com/office/drawing/2014/main" id="{85DB5F01-B3B3-47A1-92E0-027E275D19D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79" name="Freeform 17">
                <a:extLst>
                  <a:ext uri="{FF2B5EF4-FFF2-40B4-BE49-F238E27FC236}">
                    <a16:creationId xmlns:a16="http://schemas.microsoft.com/office/drawing/2014/main" id="{8CED7D3C-02D4-4216-8198-0E2E69D05E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18">
                <a:extLst>
                  <a:ext uri="{FF2B5EF4-FFF2-40B4-BE49-F238E27FC236}">
                    <a16:creationId xmlns:a16="http://schemas.microsoft.com/office/drawing/2014/main" id="{F650B15C-E0DA-4FC2-A67F-B8AE4F8763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19">
                <a:extLst>
                  <a:ext uri="{FF2B5EF4-FFF2-40B4-BE49-F238E27FC236}">
                    <a16:creationId xmlns:a16="http://schemas.microsoft.com/office/drawing/2014/main" id="{B93411BA-025D-44E6-92E7-4E3614D468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0">
                <a:extLst>
                  <a:ext uri="{FF2B5EF4-FFF2-40B4-BE49-F238E27FC236}">
                    <a16:creationId xmlns:a16="http://schemas.microsoft.com/office/drawing/2014/main" id="{4FE371ED-F6E5-48E5-BBB0-1C1DACA724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6" name="Group 31">
              <a:extLst>
                <a:ext uri="{FF2B5EF4-FFF2-40B4-BE49-F238E27FC236}">
                  <a16:creationId xmlns:a16="http://schemas.microsoft.com/office/drawing/2014/main" id="{4259F9D3-0928-4C29-B514-2B8FEC63F19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77" name="Freeform 32">
                <a:extLst>
                  <a:ext uri="{FF2B5EF4-FFF2-40B4-BE49-F238E27FC236}">
                    <a16:creationId xmlns:a16="http://schemas.microsoft.com/office/drawing/2014/main" id="{CD4F5492-0253-4D78-B10F-49E789D5A3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33">
                <a:extLst>
                  <a:ext uri="{FF2B5EF4-FFF2-40B4-BE49-F238E27FC236}">
                    <a16:creationId xmlns:a16="http://schemas.microsoft.com/office/drawing/2014/main" id="{9D620B47-C575-42CE-A4C5-1F49885FC4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52972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rgbClr val="E6E5EB"/>
            </a:gs>
            <a:gs pos="70000">
              <a:srgbClr val="FEB95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 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ADC5E8-6CDF-4DCC-B1DF-4D6718F22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041" y="1407816"/>
            <a:ext cx="2028825" cy="440055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E6D9DBBC-F33C-4DAF-8212-5AD3C43544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607" y="1274851"/>
            <a:ext cx="2409691" cy="4739059"/>
          </a:xfrm>
          <a:prstGeom prst="rect">
            <a:avLst/>
          </a:prstGeom>
        </p:spPr>
      </p:pic>
      <p:pic>
        <p:nvPicPr>
          <p:cNvPr id="9" name="그래픽 8" descr="배지 단색으로 채워진">
            <a:extLst>
              <a:ext uri="{FF2B5EF4-FFF2-40B4-BE49-F238E27FC236}">
                <a16:creationId xmlns:a16="http://schemas.microsoft.com/office/drawing/2014/main" id="{81F17B13-7B45-4107-A494-E380BF5DAA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57" y="526939"/>
            <a:ext cx="647634" cy="6476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506227-1CCC-49D9-A5B8-928793DB7005}"/>
              </a:ext>
            </a:extLst>
          </p:cNvPr>
          <p:cNvSpPr txBox="1"/>
          <p:nvPr/>
        </p:nvSpPr>
        <p:spPr>
          <a:xfrm>
            <a:off x="1752591" y="626378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할 일</a:t>
            </a: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 &amp; 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캘린더</a:t>
            </a:r>
            <a:endParaRPr lang="ko-KR" altLang="en-US" sz="24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399295A-10EF-49B6-B0B3-B890D08B8ABA}"/>
              </a:ext>
            </a:extLst>
          </p:cNvPr>
          <p:cNvGrpSpPr/>
          <p:nvPr/>
        </p:nvGrpSpPr>
        <p:grpSpPr>
          <a:xfrm>
            <a:off x="6416037" y="1274851"/>
            <a:ext cx="2409691" cy="4739059"/>
            <a:chOff x="4223223" y="1336586"/>
            <a:chExt cx="2409691" cy="473905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778D849-30EF-4131-BC86-1063D3331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13657" y="1505841"/>
              <a:ext cx="2028825" cy="4400550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BD346371-73F1-49B5-B29E-A89EE7EA0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3223" y="1336586"/>
              <a:ext cx="2409691" cy="4739059"/>
            </a:xfrm>
            <a:prstGeom prst="rect">
              <a:avLst/>
            </a:prstGeom>
          </p:spPr>
        </p:pic>
      </p:grpSp>
      <p:pic>
        <p:nvPicPr>
          <p:cNvPr id="18" name="그래픽 17" descr="핀치 확대 단색으로 채워진">
            <a:extLst>
              <a:ext uri="{FF2B5EF4-FFF2-40B4-BE49-F238E27FC236}">
                <a16:creationId xmlns:a16="http://schemas.microsoft.com/office/drawing/2014/main" id="{1F0A5803-3628-44FD-ADFE-2F899D7A869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9958" t="16857" b="-1"/>
          <a:stretch/>
        </p:blipFill>
        <p:spPr>
          <a:xfrm rot="21038164">
            <a:off x="5078430" y="1946340"/>
            <a:ext cx="640462" cy="760259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2CFAED15-6442-4623-9822-B824ACA2FCAC}"/>
              </a:ext>
            </a:extLst>
          </p:cNvPr>
          <p:cNvSpPr txBox="1"/>
          <p:nvPr/>
        </p:nvSpPr>
        <p:spPr>
          <a:xfrm rot="21347249">
            <a:off x="5640471" y="1821263"/>
            <a:ext cx="761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kern="0" dirty="0">
                <a:solidFill>
                  <a:srgbClr val="B8B8B8"/>
                </a:solidFill>
              </a:rPr>
              <a:t>tab!</a:t>
            </a:r>
            <a:endParaRPr lang="ko-KR" altLang="en-US" sz="2400" b="1" dirty="0">
              <a:solidFill>
                <a:srgbClr val="B8B8B8"/>
              </a:solidFill>
            </a:endParaRPr>
          </a:p>
        </p:txBody>
      </p:sp>
      <p:sp>
        <p:nvSpPr>
          <p:cNvPr id="21" name="화살표: 왼쪽/오른쪽 20">
            <a:extLst>
              <a:ext uri="{FF2B5EF4-FFF2-40B4-BE49-F238E27FC236}">
                <a16:creationId xmlns:a16="http://schemas.microsoft.com/office/drawing/2014/main" id="{E1B9FF98-C738-4521-B30E-6FEF04D90219}"/>
              </a:ext>
            </a:extLst>
          </p:cNvPr>
          <p:cNvSpPr/>
          <p:nvPr/>
        </p:nvSpPr>
        <p:spPr>
          <a:xfrm>
            <a:off x="5128802" y="3378088"/>
            <a:ext cx="1728461" cy="491485"/>
          </a:xfrm>
          <a:prstGeom prst="leftRightArrow">
            <a:avLst/>
          </a:prstGeom>
          <a:solidFill>
            <a:srgbClr val="FCB85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7" name="직선 연결선 51">
            <a:extLst>
              <a:ext uri="{FF2B5EF4-FFF2-40B4-BE49-F238E27FC236}">
                <a16:creationId xmlns:a16="http://schemas.microsoft.com/office/drawing/2014/main" id="{755BB285-B9D9-4334-BD45-3F2672EAAF90}"/>
              </a:ext>
            </a:extLst>
          </p:cNvPr>
          <p:cNvCxnSpPr>
            <a:cxnSpLocks/>
          </p:cNvCxnSpPr>
          <p:nvPr/>
        </p:nvCxnSpPr>
        <p:spPr>
          <a:xfrm flipH="1">
            <a:off x="2603835" y="2047362"/>
            <a:ext cx="1061440" cy="97277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51">
            <a:extLst>
              <a:ext uri="{FF2B5EF4-FFF2-40B4-BE49-F238E27FC236}">
                <a16:creationId xmlns:a16="http://schemas.microsoft.com/office/drawing/2014/main" id="{2D714B51-8BA1-458D-9305-1F7050950CE7}"/>
              </a:ext>
            </a:extLst>
          </p:cNvPr>
          <p:cNvCxnSpPr>
            <a:cxnSpLocks/>
          </p:cNvCxnSpPr>
          <p:nvPr/>
        </p:nvCxnSpPr>
        <p:spPr>
          <a:xfrm flipH="1">
            <a:off x="3197640" y="4201064"/>
            <a:ext cx="535854" cy="61008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7F897815-72EE-4D30-9324-7ABD46479DFC}"/>
              </a:ext>
            </a:extLst>
          </p:cNvPr>
          <p:cNvSpPr/>
          <p:nvPr/>
        </p:nvSpPr>
        <p:spPr>
          <a:xfrm>
            <a:off x="983139" y="4454018"/>
            <a:ext cx="2195361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완료된 할 일은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회색 텍스트로 표시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832A890-1B32-4E11-B809-A4F3CB402D88}"/>
              </a:ext>
            </a:extLst>
          </p:cNvPr>
          <p:cNvGrpSpPr/>
          <p:nvPr/>
        </p:nvGrpSpPr>
        <p:grpSpPr>
          <a:xfrm>
            <a:off x="8823621" y="3020134"/>
            <a:ext cx="2858013" cy="783356"/>
            <a:chOff x="8901536" y="2888350"/>
            <a:chExt cx="2858013" cy="783356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D048435-8AA7-4EA4-B131-3317C5F98535}"/>
                </a:ext>
              </a:extLst>
            </p:cNvPr>
            <p:cNvSpPr/>
            <p:nvPr/>
          </p:nvSpPr>
          <p:spPr>
            <a:xfrm>
              <a:off x="9617608" y="3334940"/>
              <a:ext cx="712935" cy="309441"/>
            </a:xfrm>
            <a:prstGeom prst="rect">
              <a:avLst/>
            </a:prstGeom>
            <a:solidFill>
              <a:srgbClr val="FCB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60F39528-59BF-4516-AB8E-93B7015054C8}"/>
                </a:ext>
              </a:extLst>
            </p:cNvPr>
            <p:cNvSpPr/>
            <p:nvPr/>
          </p:nvSpPr>
          <p:spPr>
            <a:xfrm>
              <a:off x="8901536" y="2888350"/>
              <a:ext cx="2858013" cy="7833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확인하고 싶은 항목에 따라</a:t>
              </a:r>
              <a:endPara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일정을 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효과적 </a:t>
              </a:r>
              <a:r>
                <a:rPr lang="ko-KR" altLang="en-US" sz="16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으로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관리하자</a:t>
              </a: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!</a:t>
              </a:r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F5CEF84C-707D-4038-B0B8-412E7DEAF33A}"/>
              </a:ext>
            </a:extLst>
          </p:cNvPr>
          <p:cNvGrpSpPr/>
          <p:nvPr/>
        </p:nvGrpSpPr>
        <p:grpSpPr>
          <a:xfrm>
            <a:off x="1178261" y="2158439"/>
            <a:ext cx="1952115" cy="1020216"/>
            <a:chOff x="1029369" y="1408009"/>
            <a:chExt cx="1952115" cy="1020216"/>
          </a:xfrm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C2356658-DE3B-4A86-A6CE-67CFACC39B4E}"/>
                </a:ext>
              </a:extLst>
            </p:cNvPr>
            <p:cNvSpPr/>
            <p:nvPr/>
          </p:nvSpPr>
          <p:spPr>
            <a:xfrm>
              <a:off x="1103830" y="2137920"/>
              <a:ext cx="1251132" cy="265636"/>
            </a:xfrm>
            <a:prstGeom prst="rect">
              <a:avLst/>
            </a:prstGeom>
            <a:solidFill>
              <a:srgbClr val="FCB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A6DF3A4-1C40-4182-85E3-C196CC491073}"/>
                </a:ext>
              </a:extLst>
            </p:cNvPr>
            <p:cNvSpPr/>
            <p:nvPr/>
          </p:nvSpPr>
          <p:spPr>
            <a:xfrm>
              <a:off x="1029369" y="1408009"/>
              <a:ext cx="1952115" cy="1020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강의와 과제를 각각</a:t>
              </a:r>
              <a:endPara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확인할 수 있는</a:t>
              </a:r>
              <a:endParaRPr lang="en-US" altLang="ko-KR" sz="1400" b="1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schemeClr val="bg1"/>
                  </a:solidFill>
                </a:rPr>
                <a:t> 2</a:t>
              </a:r>
              <a:r>
                <a:rPr lang="ko-KR" altLang="en-US" sz="1400" b="1" dirty="0">
                  <a:solidFill>
                    <a:schemeClr val="bg1"/>
                  </a:solidFill>
                </a:rPr>
                <a:t>개의 탭 메뉴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72678AF2-5561-43F7-87F4-30071E0829C5}"/>
              </a:ext>
            </a:extLst>
          </p:cNvPr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  <a:solidFill>
            <a:srgbClr val="D9D9D9"/>
          </a:solidFill>
        </p:grpSpPr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E50734AE-8799-47DF-B0B9-BCE63E7B2C6C}"/>
                </a:ext>
              </a:extLst>
            </p:cNvPr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grpFill/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Freeform 9">
              <a:extLst>
                <a:ext uri="{FF2B5EF4-FFF2-40B4-BE49-F238E27FC236}">
                  <a16:creationId xmlns:a16="http://schemas.microsoft.com/office/drawing/2014/main" id="{0F6B1181-70BD-48B2-9FB5-71EA0881E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1" name="Group 12">
              <a:extLst>
                <a:ext uri="{FF2B5EF4-FFF2-40B4-BE49-F238E27FC236}">
                  <a16:creationId xmlns:a16="http://schemas.microsoft.com/office/drawing/2014/main" id="{246040B8-1145-4C75-9500-916DE869C4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90" name="Freeform 13">
                <a:extLst>
                  <a:ext uri="{FF2B5EF4-FFF2-40B4-BE49-F238E27FC236}">
                    <a16:creationId xmlns:a16="http://schemas.microsoft.com/office/drawing/2014/main" id="{9F7DCBA7-8D8A-4AFA-B24C-266045B540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14">
                <a:extLst>
                  <a:ext uri="{FF2B5EF4-FFF2-40B4-BE49-F238E27FC236}">
                    <a16:creationId xmlns:a16="http://schemas.microsoft.com/office/drawing/2014/main" id="{A60F0489-D50D-4F86-B5BD-1F4B868510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2" name="Freeform 36">
              <a:extLst>
                <a:ext uri="{FF2B5EF4-FFF2-40B4-BE49-F238E27FC236}">
                  <a16:creationId xmlns:a16="http://schemas.microsoft.com/office/drawing/2014/main" id="{91CFFE6A-24F0-429E-90E3-AFA2AD9D27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자유형 12">
              <a:extLst>
                <a:ext uri="{FF2B5EF4-FFF2-40B4-BE49-F238E27FC236}">
                  <a16:creationId xmlns:a16="http://schemas.microsoft.com/office/drawing/2014/main" id="{24D8EB2F-E106-426F-A524-8C93E9665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7F7F7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64E4D439-7E62-4FFA-B080-CC2A2835156B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6" name="Group 20">
              <a:extLst>
                <a:ext uri="{FF2B5EF4-FFF2-40B4-BE49-F238E27FC236}">
                  <a16:creationId xmlns:a16="http://schemas.microsoft.com/office/drawing/2014/main" id="{DB011666-8356-4D7C-923E-BE47FA7829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86" name="Freeform 22">
                <a:extLst>
                  <a:ext uri="{FF2B5EF4-FFF2-40B4-BE49-F238E27FC236}">
                    <a16:creationId xmlns:a16="http://schemas.microsoft.com/office/drawing/2014/main" id="{87CF9481-3F45-46C1-8AB8-FA1BA4ABF8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23">
                <a:extLst>
                  <a:ext uri="{FF2B5EF4-FFF2-40B4-BE49-F238E27FC236}">
                    <a16:creationId xmlns:a16="http://schemas.microsoft.com/office/drawing/2014/main" id="{520DB797-A906-4605-B48C-B5BB32BB35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24">
                <a:extLst>
                  <a:ext uri="{FF2B5EF4-FFF2-40B4-BE49-F238E27FC236}">
                    <a16:creationId xmlns:a16="http://schemas.microsoft.com/office/drawing/2014/main" id="{258A9378-1E96-430F-97E3-660EAB996A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25">
                <a:extLst>
                  <a:ext uri="{FF2B5EF4-FFF2-40B4-BE49-F238E27FC236}">
                    <a16:creationId xmlns:a16="http://schemas.microsoft.com/office/drawing/2014/main" id="{3E0841F6-5169-4016-994D-822AB21D60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8" name="Group 16">
              <a:extLst>
                <a:ext uri="{FF2B5EF4-FFF2-40B4-BE49-F238E27FC236}">
                  <a16:creationId xmlns:a16="http://schemas.microsoft.com/office/drawing/2014/main" id="{87C4749A-4BDA-4E44-8B48-899B78D631F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82" name="Freeform 17">
                <a:extLst>
                  <a:ext uri="{FF2B5EF4-FFF2-40B4-BE49-F238E27FC236}">
                    <a16:creationId xmlns:a16="http://schemas.microsoft.com/office/drawing/2014/main" id="{54257A75-4385-449D-8F18-175125B33B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18">
                <a:extLst>
                  <a:ext uri="{FF2B5EF4-FFF2-40B4-BE49-F238E27FC236}">
                    <a16:creationId xmlns:a16="http://schemas.microsoft.com/office/drawing/2014/main" id="{92876CFF-8FB2-46F6-AE57-01A7DBA59F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9">
                <a:extLst>
                  <a:ext uri="{FF2B5EF4-FFF2-40B4-BE49-F238E27FC236}">
                    <a16:creationId xmlns:a16="http://schemas.microsoft.com/office/drawing/2014/main" id="{CC1657F7-655F-421B-89FE-3C294895BD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20">
                <a:extLst>
                  <a:ext uri="{FF2B5EF4-FFF2-40B4-BE49-F238E27FC236}">
                    <a16:creationId xmlns:a16="http://schemas.microsoft.com/office/drawing/2014/main" id="{05A02148-E28E-4A22-B4B3-CFEE55E432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9" name="Group 31">
              <a:extLst>
                <a:ext uri="{FF2B5EF4-FFF2-40B4-BE49-F238E27FC236}">
                  <a16:creationId xmlns:a16="http://schemas.microsoft.com/office/drawing/2014/main" id="{94E1EB87-CB8B-4FD6-B605-D364C7E3BEB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80" name="Freeform 32">
                <a:extLst>
                  <a:ext uri="{FF2B5EF4-FFF2-40B4-BE49-F238E27FC236}">
                    <a16:creationId xmlns:a16="http://schemas.microsoft.com/office/drawing/2014/main" id="{B49C7597-EB0E-4594-8DD2-2F28D0A3D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33">
                <a:extLst>
                  <a:ext uri="{FF2B5EF4-FFF2-40B4-BE49-F238E27FC236}">
                    <a16:creationId xmlns:a16="http://schemas.microsoft.com/office/drawing/2014/main" id="{A243D683-B73D-4E98-8BB8-F9A183BD6E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47128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rgbClr val="E6E5EB"/>
            </a:gs>
            <a:gs pos="70000">
              <a:srgbClr val="FEB95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   </a:t>
            </a:r>
          </a:p>
        </p:txBody>
      </p:sp>
      <p:pic>
        <p:nvPicPr>
          <p:cNvPr id="9" name="그래픽 8" descr="배지 단색으로 채워진">
            <a:extLst>
              <a:ext uri="{FF2B5EF4-FFF2-40B4-BE49-F238E27FC236}">
                <a16:creationId xmlns:a16="http://schemas.microsoft.com/office/drawing/2014/main" id="{81F17B13-7B45-4107-A494-E380BF5DA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957" y="526939"/>
            <a:ext cx="647634" cy="6476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506227-1CCC-49D9-A5B8-928793DB7005}"/>
              </a:ext>
            </a:extLst>
          </p:cNvPr>
          <p:cNvSpPr txBox="1"/>
          <p:nvPr/>
        </p:nvSpPr>
        <p:spPr>
          <a:xfrm>
            <a:off x="1752591" y="622602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할 일</a:t>
            </a: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 &amp; 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캘린더</a:t>
            </a:r>
            <a:endParaRPr lang="ko-KR" altLang="en-US" sz="24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60F39528-59BF-4516-AB8E-93B7015054C8}"/>
              </a:ext>
            </a:extLst>
          </p:cNvPr>
          <p:cNvSpPr/>
          <p:nvPr/>
        </p:nvSpPr>
        <p:spPr>
          <a:xfrm>
            <a:off x="4215675" y="2900217"/>
            <a:ext cx="2858013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캘린더에 적힌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마감일자를 한눈에 확인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21D23AF-978B-46B4-88F2-7D1C42D42D1D}"/>
              </a:ext>
            </a:extLst>
          </p:cNvPr>
          <p:cNvGrpSpPr/>
          <p:nvPr/>
        </p:nvGrpSpPr>
        <p:grpSpPr>
          <a:xfrm>
            <a:off x="1428774" y="1344268"/>
            <a:ext cx="2409691" cy="4739059"/>
            <a:chOff x="1428774" y="1436760"/>
            <a:chExt cx="2409691" cy="473905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D880301-F6C1-49EC-B1B5-04A884697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31669" y="1598085"/>
              <a:ext cx="2018717" cy="4378623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E6D9DBBC-F33C-4DAF-8212-5AD3C4354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8774" y="1436760"/>
              <a:ext cx="2409691" cy="4739059"/>
            </a:xfrm>
            <a:prstGeom prst="rect">
              <a:avLst/>
            </a:prstGeom>
          </p:spPr>
        </p:pic>
      </p:grpSp>
      <p:cxnSp>
        <p:nvCxnSpPr>
          <p:cNvPr id="47" name="직선 연결선 51">
            <a:extLst>
              <a:ext uri="{FF2B5EF4-FFF2-40B4-BE49-F238E27FC236}">
                <a16:creationId xmlns:a16="http://schemas.microsoft.com/office/drawing/2014/main" id="{4EC906EA-17FB-4A57-A17E-CBD9ACDA1B14}"/>
              </a:ext>
            </a:extLst>
          </p:cNvPr>
          <p:cNvCxnSpPr>
            <a:cxnSpLocks/>
          </p:cNvCxnSpPr>
          <p:nvPr/>
        </p:nvCxnSpPr>
        <p:spPr>
          <a:xfrm>
            <a:off x="3053918" y="2421350"/>
            <a:ext cx="1131023" cy="87275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래픽 54" descr="핀치 확대 단색으로 채워진">
            <a:extLst>
              <a:ext uri="{FF2B5EF4-FFF2-40B4-BE49-F238E27FC236}">
                <a16:creationId xmlns:a16="http://schemas.microsoft.com/office/drawing/2014/main" id="{D40861ED-7437-404F-92FC-30910F19CC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958" t="16857" b="-1"/>
          <a:stretch/>
        </p:blipFill>
        <p:spPr>
          <a:xfrm rot="21038164">
            <a:off x="3707968" y="1858612"/>
            <a:ext cx="640462" cy="76025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D3FEC27-502E-4CC5-9DBB-F94300CC46FE}"/>
              </a:ext>
            </a:extLst>
          </p:cNvPr>
          <p:cNvSpPr txBox="1"/>
          <p:nvPr/>
        </p:nvSpPr>
        <p:spPr>
          <a:xfrm rot="21347249">
            <a:off x="3946722" y="1484703"/>
            <a:ext cx="761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kern="0" dirty="0">
                <a:solidFill>
                  <a:srgbClr val="B8B8B8"/>
                </a:solidFill>
              </a:rPr>
              <a:t>tab!</a:t>
            </a:r>
            <a:endParaRPr lang="ko-KR" altLang="en-US" sz="2400" b="1" dirty="0">
              <a:solidFill>
                <a:srgbClr val="B8B8B8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65106B6-C853-4135-BCE5-FDE17CDB33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8243" y="1811574"/>
            <a:ext cx="3566326" cy="2325865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4D533B00-8E32-46D0-832E-3823F4C15281}"/>
              </a:ext>
            </a:extLst>
          </p:cNvPr>
          <p:cNvSpPr/>
          <p:nvPr/>
        </p:nvSpPr>
        <p:spPr>
          <a:xfrm>
            <a:off x="3385226" y="1667971"/>
            <a:ext cx="265160" cy="265160"/>
          </a:xfrm>
          <a:prstGeom prst="ellipse">
            <a:avLst/>
          </a:prstGeom>
          <a:noFill/>
          <a:ln w="28575">
            <a:solidFill>
              <a:srgbClr val="FCB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연결선 51">
            <a:extLst>
              <a:ext uri="{FF2B5EF4-FFF2-40B4-BE49-F238E27FC236}">
                <a16:creationId xmlns:a16="http://schemas.microsoft.com/office/drawing/2014/main" id="{843930B0-2FFC-4A4D-A34E-867A9347C52C}"/>
              </a:ext>
            </a:extLst>
          </p:cNvPr>
          <p:cNvCxnSpPr>
            <a:cxnSpLocks/>
          </p:cNvCxnSpPr>
          <p:nvPr/>
        </p:nvCxnSpPr>
        <p:spPr>
          <a:xfrm flipV="1">
            <a:off x="3466488" y="4025570"/>
            <a:ext cx="680273" cy="27363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960439EC-03EC-44DC-AAFE-EA2F48B3117A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4707440" y="1687559"/>
            <a:ext cx="2749698" cy="867382"/>
          </a:xfrm>
          <a:prstGeom prst="bentConnector3">
            <a:avLst/>
          </a:prstGeom>
          <a:ln w="57150">
            <a:solidFill>
              <a:srgbClr val="B8B8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3AE3BAB-952B-4BB5-B1CD-FCFC9B041A07}"/>
              </a:ext>
            </a:extLst>
          </p:cNvPr>
          <p:cNvGrpSpPr/>
          <p:nvPr/>
        </p:nvGrpSpPr>
        <p:grpSpPr>
          <a:xfrm>
            <a:off x="4290998" y="3796404"/>
            <a:ext cx="3166140" cy="414024"/>
            <a:chOff x="4182659" y="3648919"/>
            <a:chExt cx="3166140" cy="414024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2AD8932C-A5A9-4638-8B77-B07FBDC02AC6}"/>
                </a:ext>
              </a:extLst>
            </p:cNvPr>
            <p:cNvSpPr/>
            <p:nvPr/>
          </p:nvSpPr>
          <p:spPr>
            <a:xfrm>
              <a:off x="4182659" y="3752366"/>
              <a:ext cx="673405" cy="286973"/>
            </a:xfrm>
            <a:prstGeom prst="rect">
              <a:avLst/>
            </a:prstGeom>
            <a:solidFill>
              <a:srgbClr val="FCB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625043E9-C199-496A-BC02-5BBE6CCB7E38}"/>
                </a:ext>
              </a:extLst>
            </p:cNvPr>
            <p:cNvSpPr/>
            <p:nvPr/>
          </p:nvSpPr>
          <p:spPr>
            <a:xfrm>
              <a:off x="4189527" y="3648919"/>
              <a:ext cx="3159272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bg1"/>
                  </a:solidFill>
                </a:rPr>
                <a:t>할 일</a:t>
              </a: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 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항목을 날짜별로</a:t>
              </a:r>
              <a:endPara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354B8E4A-04DF-4EED-9A33-4407F7946554}"/>
              </a:ext>
            </a:extLst>
          </p:cNvPr>
          <p:cNvGrpSpPr/>
          <p:nvPr/>
        </p:nvGrpSpPr>
        <p:grpSpPr>
          <a:xfrm>
            <a:off x="7220318" y="4434966"/>
            <a:ext cx="4377239" cy="842819"/>
            <a:chOff x="7231033" y="4848428"/>
            <a:chExt cx="4377239" cy="842819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979EA78D-BEE3-4149-AF4C-F80B91174463}"/>
                </a:ext>
              </a:extLst>
            </p:cNvPr>
            <p:cNvSpPr/>
            <p:nvPr/>
          </p:nvSpPr>
          <p:spPr>
            <a:xfrm>
              <a:off x="7231033" y="4848428"/>
              <a:ext cx="4377239" cy="842819"/>
            </a:xfrm>
            <a:prstGeom prst="rect">
              <a:avLst/>
            </a:prstGeom>
            <a:solidFill>
              <a:srgbClr val="FCB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42E09C9A-6E5A-42A5-A23D-13DA9C4EC790}"/>
                </a:ext>
              </a:extLst>
            </p:cNvPr>
            <p:cNvSpPr/>
            <p:nvPr/>
          </p:nvSpPr>
          <p:spPr>
            <a:xfrm>
              <a:off x="7231033" y="4883480"/>
              <a:ext cx="4377239" cy="743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bg1"/>
                  </a:solidFill>
                </a:rPr>
                <a:t>원하는 일정을 자유롭게 추가</a:t>
              </a:r>
              <a:endParaRPr lang="en-US" altLang="ko-KR" sz="1600" b="1" dirty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1"/>
                  </a:solidFill>
                </a:rPr>
                <a:t>(</a:t>
              </a:r>
              <a:r>
                <a:rPr lang="ko-KR" altLang="en-US" sz="1400" dirty="0">
                  <a:solidFill>
                    <a:schemeClr val="bg1"/>
                  </a:solidFill>
                </a:rPr>
                <a:t>시험일자</a:t>
              </a:r>
              <a:r>
                <a:rPr lang="en-US" altLang="ko-KR" sz="1400" dirty="0">
                  <a:solidFill>
                    <a:schemeClr val="bg1"/>
                  </a:solidFill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</a:rPr>
                <a:t>팀 프로젝트 미팅 등</a:t>
              </a:r>
              <a:r>
                <a:rPr lang="en-US" altLang="ko-KR" sz="1400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A0044469-3139-41AB-9B6B-365A26058AA1}"/>
              </a:ext>
            </a:extLst>
          </p:cNvPr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  <a:solidFill>
            <a:srgbClr val="D9D9D9"/>
          </a:solidFill>
        </p:grpSpPr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7F557A45-8415-4D6A-A0FF-B7FAC476DB76}"/>
                </a:ext>
              </a:extLst>
            </p:cNvPr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grpFill/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D981BADE-4CC1-47C1-8710-89D9A81479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7" name="Group 12">
              <a:extLst>
                <a:ext uri="{FF2B5EF4-FFF2-40B4-BE49-F238E27FC236}">
                  <a16:creationId xmlns:a16="http://schemas.microsoft.com/office/drawing/2014/main" id="{E533DD9A-670D-4467-9907-9AC0745E376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97" name="Freeform 13">
                <a:extLst>
                  <a:ext uri="{FF2B5EF4-FFF2-40B4-BE49-F238E27FC236}">
                    <a16:creationId xmlns:a16="http://schemas.microsoft.com/office/drawing/2014/main" id="{022E18C4-B83A-4746-8019-624FDD3B89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Freeform 14">
                <a:extLst>
                  <a:ext uri="{FF2B5EF4-FFF2-40B4-BE49-F238E27FC236}">
                    <a16:creationId xmlns:a16="http://schemas.microsoft.com/office/drawing/2014/main" id="{C64EE552-7557-4AB3-95A5-56B9AEF577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8" name="Freeform 36">
              <a:extLst>
                <a:ext uri="{FF2B5EF4-FFF2-40B4-BE49-F238E27FC236}">
                  <a16:creationId xmlns:a16="http://schemas.microsoft.com/office/drawing/2014/main" id="{8CEA00DD-646B-48EC-A0D0-2115E6BFF6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자유형 12">
              <a:extLst>
                <a:ext uri="{FF2B5EF4-FFF2-40B4-BE49-F238E27FC236}">
                  <a16:creationId xmlns:a16="http://schemas.microsoft.com/office/drawing/2014/main" id="{C56A0E3B-B995-4E6E-A78D-C0299B3E3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7F7F7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id="{0EAFEDF9-42B3-47DC-8F76-1A1CA32D1888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82" name="Group 20">
              <a:extLst>
                <a:ext uri="{FF2B5EF4-FFF2-40B4-BE49-F238E27FC236}">
                  <a16:creationId xmlns:a16="http://schemas.microsoft.com/office/drawing/2014/main" id="{6E483327-7F6F-4539-83B5-F231631EDD2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93" name="Freeform 22">
                <a:extLst>
                  <a:ext uri="{FF2B5EF4-FFF2-40B4-BE49-F238E27FC236}">
                    <a16:creationId xmlns:a16="http://schemas.microsoft.com/office/drawing/2014/main" id="{7E1AF128-DC79-43E7-808A-868E7E7F3B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23">
                <a:extLst>
                  <a:ext uri="{FF2B5EF4-FFF2-40B4-BE49-F238E27FC236}">
                    <a16:creationId xmlns:a16="http://schemas.microsoft.com/office/drawing/2014/main" id="{E81B7DA3-3338-4C32-9033-266BDEABF7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Freeform 24">
                <a:extLst>
                  <a:ext uri="{FF2B5EF4-FFF2-40B4-BE49-F238E27FC236}">
                    <a16:creationId xmlns:a16="http://schemas.microsoft.com/office/drawing/2014/main" id="{DABF596C-B24C-458C-A5B1-EBB48A6AAB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Freeform 25">
                <a:extLst>
                  <a:ext uri="{FF2B5EF4-FFF2-40B4-BE49-F238E27FC236}">
                    <a16:creationId xmlns:a16="http://schemas.microsoft.com/office/drawing/2014/main" id="{56BAD973-03F3-48C3-9718-D44F4A68E7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3" name="Group 16">
              <a:extLst>
                <a:ext uri="{FF2B5EF4-FFF2-40B4-BE49-F238E27FC236}">
                  <a16:creationId xmlns:a16="http://schemas.microsoft.com/office/drawing/2014/main" id="{F6CC6C24-7707-4EB2-8703-7722CA9B39F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88" name="Freeform 17">
                <a:extLst>
                  <a:ext uri="{FF2B5EF4-FFF2-40B4-BE49-F238E27FC236}">
                    <a16:creationId xmlns:a16="http://schemas.microsoft.com/office/drawing/2014/main" id="{1425BE17-2276-41A3-A411-84AF8E3D74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18">
                <a:extLst>
                  <a:ext uri="{FF2B5EF4-FFF2-40B4-BE49-F238E27FC236}">
                    <a16:creationId xmlns:a16="http://schemas.microsoft.com/office/drawing/2014/main" id="{E9E0589A-A7E2-4FD4-B511-1C8B90E09E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19">
                <a:extLst>
                  <a:ext uri="{FF2B5EF4-FFF2-40B4-BE49-F238E27FC236}">
                    <a16:creationId xmlns:a16="http://schemas.microsoft.com/office/drawing/2014/main" id="{98B2C768-2C0F-4980-A943-FBFC93C424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20">
                <a:extLst>
                  <a:ext uri="{FF2B5EF4-FFF2-40B4-BE49-F238E27FC236}">
                    <a16:creationId xmlns:a16="http://schemas.microsoft.com/office/drawing/2014/main" id="{98D3DAFD-33ED-4B56-AB17-701A0CEEFD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4" name="Group 31">
              <a:extLst>
                <a:ext uri="{FF2B5EF4-FFF2-40B4-BE49-F238E27FC236}">
                  <a16:creationId xmlns:a16="http://schemas.microsoft.com/office/drawing/2014/main" id="{D2C18C96-E86B-4637-8697-EAAF0863D25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86" name="Freeform 32">
                <a:extLst>
                  <a:ext uri="{FF2B5EF4-FFF2-40B4-BE49-F238E27FC236}">
                    <a16:creationId xmlns:a16="http://schemas.microsoft.com/office/drawing/2014/main" id="{07253931-481E-4A4C-B826-FB0AD56C84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33">
                <a:extLst>
                  <a:ext uri="{FF2B5EF4-FFF2-40B4-BE49-F238E27FC236}">
                    <a16:creationId xmlns:a16="http://schemas.microsoft.com/office/drawing/2014/main" id="{032F3885-B905-4413-923E-3463AA7561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21793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rgbClr val="E6E5EB"/>
            </a:gs>
            <a:gs pos="70000">
              <a:srgbClr val="FEB95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   </a:t>
            </a:r>
          </a:p>
        </p:txBody>
      </p:sp>
      <p:pic>
        <p:nvPicPr>
          <p:cNvPr id="9" name="그래픽 8" descr="배지 3 단색으로 채워진">
            <a:extLst>
              <a:ext uri="{FF2B5EF4-FFF2-40B4-BE49-F238E27FC236}">
                <a16:creationId xmlns:a16="http://schemas.microsoft.com/office/drawing/2014/main" id="{81F17B13-7B45-4107-A494-E380BF5DA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4957" y="526939"/>
            <a:ext cx="647634" cy="6476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506227-1CCC-49D9-A5B8-928793DB7005}"/>
              </a:ext>
            </a:extLst>
          </p:cNvPr>
          <p:cNvSpPr txBox="1"/>
          <p:nvPr/>
        </p:nvSpPr>
        <p:spPr>
          <a:xfrm>
            <a:off x="1752591" y="619923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자체 실시간 강의 기능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07A64E2-BD94-4222-A73A-A5DF6F39ED60}"/>
              </a:ext>
            </a:extLst>
          </p:cNvPr>
          <p:cNvSpPr/>
          <p:nvPr/>
        </p:nvSpPr>
        <p:spPr>
          <a:xfrm>
            <a:off x="3393425" y="1779841"/>
            <a:ext cx="6120226" cy="1011997"/>
          </a:xfrm>
          <a:prstGeom prst="roundRect">
            <a:avLst/>
          </a:prstGeom>
          <a:solidFill>
            <a:srgbClr val="FCB85D"/>
          </a:solidFill>
          <a:ln>
            <a:solidFill>
              <a:srgbClr val="FCB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몸이 불편한 사람들은 오프라인 </a:t>
            </a:r>
            <a:endParaRPr lang="en-US" altLang="ko-KR" dirty="0"/>
          </a:p>
          <a:p>
            <a:pPr algn="ctr"/>
            <a:r>
              <a:rPr lang="ko-KR" altLang="en-US" dirty="0"/>
              <a:t>실시간 강의를 수강하러 가기</a:t>
            </a:r>
            <a:r>
              <a:rPr lang="en-US" altLang="ko-KR" dirty="0"/>
              <a:t> </a:t>
            </a:r>
            <a:r>
              <a:rPr lang="ko-KR" altLang="en-US" dirty="0"/>
              <a:t>힘들다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85B23A-6C6E-4676-9F9A-496D39C4744A}"/>
              </a:ext>
            </a:extLst>
          </p:cNvPr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95" t="4964" r="25219" b="79575"/>
          <a:stretch/>
        </p:blipFill>
        <p:spPr>
          <a:xfrm>
            <a:off x="2023700" y="1426782"/>
            <a:ext cx="1728000" cy="1656000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5B4C4A5A-9A67-4E57-A6E3-004A34C4C779}"/>
              </a:ext>
            </a:extLst>
          </p:cNvPr>
          <p:cNvSpPr/>
          <p:nvPr/>
        </p:nvSpPr>
        <p:spPr>
          <a:xfrm>
            <a:off x="3393424" y="3830407"/>
            <a:ext cx="6120226" cy="1011997"/>
          </a:xfrm>
          <a:prstGeom prst="roundRect">
            <a:avLst/>
          </a:prstGeom>
          <a:solidFill>
            <a:srgbClr val="FCB85D"/>
          </a:solidFill>
          <a:ln>
            <a:solidFill>
              <a:srgbClr val="FCB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온라인 강의를 오프라인 강의보다 </a:t>
            </a:r>
            <a:endParaRPr lang="en-US" altLang="ko-KR" dirty="0"/>
          </a:p>
          <a:p>
            <a:pPr algn="ctr"/>
            <a:r>
              <a:rPr lang="ko-KR" altLang="en-US" dirty="0"/>
              <a:t>선호하는 사람들이 존재한다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4CF35DD-1380-4A6E-8FE8-2616724B5779}"/>
              </a:ext>
            </a:extLst>
          </p:cNvPr>
          <p:cNvSpPr/>
          <p:nvPr/>
        </p:nvSpPr>
        <p:spPr>
          <a:xfrm>
            <a:off x="2023700" y="3443437"/>
            <a:ext cx="1728000" cy="1656000"/>
          </a:xfrm>
          <a:prstGeom prst="ellipse">
            <a:avLst/>
          </a:prstGeom>
          <a:solidFill>
            <a:schemeClr val="bg1"/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A2EDEAEE-01CF-47FC-905D-A5879B71014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659" b="90073" l="18653" r="47122">
                        <a14:foregroundMark x1="30720" y1="38650" x2="30720" y2="38650"/>
                        <a14:foregroundMark x1="33265" y1="57055" x2="33265" y2="57055"/>
                        <a14:foregroundMark x1="42377" y1="31425" x2="42377" y2="31425"/>
                        <a14:foregroundMark x1="40286" y1="74983" x2="40286" y2="74983"/>
                        <a14:foregroundMark x1="32788" y1="85072" x2="32788" y2="850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94" t="732" r="49319"/>
          <a:stretch/>
        </p:blipFill>
        <p:spPr>
          <a:xfrm>
            <a:off x="2142491" y="3578498"/>
            <a:ext cx="1490418" cy="1385878"/>
          </a:xfrm>
          <a:prstGeom prst="rect">
            <a:avLst/>
          </a:prstGeom>
        </p:spPr>
      </p:pic>
      <p:sp>
        <p:nvSpPr>
          <p:cNvPr id="55" name="직사각형 73">
            <a:extLst>
              <a:ext uri="{FF2B5EF4-FFF2-40B4-BE49-F238E27FC236}">
                <a16:creationId xmlns:a16="http://schemas.microsoft.com/office/drawing/2014/main" id="{C674DD3C-359C-4311-BC01-CF43447E1763}"/>
              </a:ext>
            </a:extLst>
          </p:cNvPr>
          <p:cNvSpPr/>
          <p:nvPr/>
        </p:nvSpPr>
        <p:spPr>
          <a:xfrm>
            <a:off x="2263127" y="5163079"/>
            <a:ext cx="7660971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온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/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오프 강의 선택권을 보장하기 위해서 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스마트 캠퍼스 내에 자체 실시간 강의 기능을 추가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E71AD5D-EED5-43D1-995C-A9B014165616}"/>
              </a:ext>
            </a:extLst>
          </p:cNvPr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  <a:solidFill>
            <a:srgbClr val="D9D9D9"/>
          </a:solidFill>
        </p:grpSpPr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D87C389D-4D2E-4244-903E-E58BD2EA9D13}"/>
                </a:ext>
              </a:extLst>
            </p:cNvPr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grpFill/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reeform 9">
              <a:extLst>
                <a:ext uri="{FF2B5EF4-FFF2-40B4-BE49-F238E27FC236}">
                  <a16:creationId xmlns:a16="http://schemas.microsoft.com/office/drawing/2014/main" id="{A88C96F4-D434-4D4D-9797-4FA8D9DF7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52" name="Group 12">
              <a:extLst>
                <a:ext uri="{FF2B5EF4-FFF2-40B4-BE49-F238E27FC236}">
                  <a16:creationId xmlns:a16="http://schemas.microsoft.com/office/drawing/2014/main" id="{A73CD629-892B-4786-80CA-BB1E7C5D46F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71" name="Freeform 13">
                <a:extLst>
                  <a:ext uri="{FF2B5EF4-FFF2-40B4-BE49-F238E27FC236}">
                    <a16:creationId xmlns:a16="http://schemas.microsoft.com/office/drawing/2014/main" id="{E10D16E4-5273-4B52-9BBD-6F175E909B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14">
                <a:extLst>
                  <a:ext uri="{FF2B5EF4-FFF2-40B4-BE49-F238E27FC236}">
                    <a16:creationId xmlns:a16="http://schemas.microsoft.com/office/drawing/2014/main" id="{F9CCC6D9-6834-4254-BDB1-574538023D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699D8DEE-8721-4BD9-891E-30095D39F4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자유형 12">
              <a:extLst>
                <a:ext uri="{FF2B5EF4-FFF2-40B4-BE49-F238E27FC236}">
                  <a16:creationId xmlns:a16="http://schemas.microsoft.com/office/drawing/2014/main" id="{7BC7AC58-F6CF-4A48-B500-D678A0AFF8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7F7F7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Freeform 6">
              <a:extLst>
                <a:ext uri="{FF2B5EF4-FFF2-40B4-BE49-F238E27FC236}">
                  <a16:creationId xmlns:a16="http://schemas.microsoft.com/office/drawing/2014/main" id="{80823859-8607-475B-8379-A97B6CD84093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58" name="Group 20">
              <a:extLst>
                <a:ext uri="{FF2B5EF4-FFF2-40B4-BE49-F238E27FC236}">
                  <a16:creationId xmlns:a16="http://schemas.microsoft.com/office/drawing/2014/main" id="{DF6041A2-4891-4AA3-AE82-2EEC6DE5E81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67" name="Freeform 22">
                <a:extLst>
                  <a:ext uri="{FF2B5EF4-FFF2-40B4-BE49-F238E27FC236}">
                    <a16:creationId xmlns:a16="http://schemas.microsoft.com/office/drawing/2014/main" id="{7D880EF9-EAFA-4C67-A7DF-3C2AFB7B9D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23">
                <a:extLst>
                  <a:ext uri="{FF2B5EF4-FFF2-40B4-BE49-F238E27FC236}">
                    <a16:creationId xmlns:a16="http://schemas.microsoft.com/office/drawing/2014/main" id="{9AA12634-0CC9-4827-ACCA-FEFA353163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24">
                <a:extLst>
                  <a:ext uri="{FF2B5EF4-FFF2-40B4-BE49-F238E27FC236}">
                    <a16:creationId xmlns:a16="http://schemas.microsoft.com/office/drawing/2014/main" id="{E3F5F0E4-ED18-46A4-A4BA-CE0D3AFC50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25">
                <a:extLst>
                  <a:ext uri="{FF2B5EF4-FFF2-40B4-BE49-F238E27FC236}">
                    <a16:creationId xmlns:a16="http://schemas.microsoft.com/office/drawing/2014/main" id="{2E1E1A21-85C2-45C3-B678-FB38E98BF8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9" name="Group 16">
              <a:extLst>
                <a:ext uri="{FF2B5EF4-FFF2-40B4-BE49-F238E27FC236}">
                  <a16:creationId xmlns:a16="http://schemas.microsoft.com/office/drawing/2014/main" id="{EF2545B0-B53B-4836-93EE-380EEAB45D9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63" name="Freeform 17">
                <a:extLst>
                  <a:ext uri="{FF2B5EF4-FFF2-40B4-BE49-F238E27FC236}">
                    <a16:creationId xmlns:a16="http://schemas.microsoft.com/office/drawing/2014/main" id="{650FC338-670F-494D-B589-ED9A7E8F90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18">
                <a:extLst>
                  <a:ext uri="{FF2B5EF4-FFF2-40B4-BE49-F238E27FC236}">
                    <a16:creationId xmlns:a16="http://schemas.microsoft.com/office/drawing/2014/main" id="{2600CA6E-787B-4A34-A7CE-3D9B9FA655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19">
                <a:extLst>
                  <a:ext uri="{FF2B5EF4-FFF2-40B4-BE49-F238E27FC236}">
                    <a16:creationId xmlns:a16="http://schemas.microsoft.com/office/drawing/2014/main" id="{4D1D5DD5-558D-4715-8A71-0E83B51297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20">
                <a:extLst>
                  <a:ext uri="{FF2B5EF4-FFF2-40B4-BE49-F238E27FC236}">
                    <a16:creationId xmlns:a16="http://schemas.microsoft.com/office/drawing/2014/main" id="{948F1F6D-3896-4888-93E2-7A2E494F2C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0" name="Group 31">
              <a:extLst>
                <a:ext uri="{FF2B5EF4-FFF2-40B4-BE49-F238E27FC236}">
                  <a16:creationId xmlns:a16="http://schemas.microsoft.com/office/drawing/2014/main" id="{0F51CB2A-7204-461C-A7FB-98679160826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61" name="Freeform 32">
                <a:extLst>
                  <a:ext uri="{FF2B5EF4-FFF2-40B4-BE49-F238E27FC236}">
                    <a16:creationId xmlns:a16="http://schemas.microsoft.com/office/drawing/2014/main" id="{250ED78A-5706-4754-B6D4-23FC2409B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33">
                <a:extLst>
                  <a:ext uri="{FF2B5EF4-FFF2-40B4-BE49-F238E27FC236}">
                    <a16:creationId xmlns:a16="http://schemas.microsoft.com/office/drawing/2014/main" id="{543AD377-1CD5-4DDC-892B-CE2E4E6C1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6070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rgbClr val="E6E5EB"/>
            </a:gs>
            <a:gs pos="70000">
              <a:srgbClr val="FEB95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   </a:t>
            </a:r>
          </a:p>
        </p:txBody>
      </p:sp>
      <p:pic>
        <p:nvPicPr>
          <p:cNvPr id="9" name="그래픽 8" descr="배지 3 단색으로 채워진">
            <a:extLst>
              <a:ext uri="{FF2B5EF4-FFF2-40B4-BE49-F238E27FC236}">
                <a16:creationId xmlns:a16="http://schemas.microsoft.com/office/drawing/2014/main" id="{81F17B13-7B45-4107-A494-E380BF5DA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4957" y="526939"/>
            <a:ext cx="647634" cy="6476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506227-1CCC-49D9-A5B8-928793DB7005}"/>
              </a:ext>
            </a:extLst>
          </p:cNvPr>
          <p:cNvSpPr txBox="1"/>
          <p:nvPr/>
        </p:nvSpPr>
        <p:spPr>
          <a:xfrm>
            <a:off x="1752591" y="619923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자체 실시간 강의 기능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D122B4A-32BF-4FBD-923C-FEB0C41FAC3E}"/>
              </a:ext>
            </a:extLst>
          </p:cNvPr>
          <p:cNvSpPr/>
          <p:nvPr/>
        </p:nvSpPr>
        <p:spPr>
          <a:xfrm>
            <a:off x="2323250" y="4488806"/>
            <a:ext cx="2706303" cy="776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rgbClr val="EE4F4C"/>
                </a:solidFill>
              </a:rPr>
              <a:t>Cisco </a:t>
            </a:r>
            <a:r>
              <a:rPr lang="en-US" altLang="ko-KR" sz="1600" b="1" dirty="0" err="1">
                <a:solidFill>
                  <a:srgbClr val="EE4F4C"/>
                </a:solidFill>
              </a:rPr>
              <a:t>Webex</a:t>
            </a:r>
            <a:endParaRPr lang="en-US" altLang="ko-KR" sz="1600" b="1" dirty="0">
              <a:solidFill>
                <a:srgbClr val="EE4F4C"/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6F8FB9B-A73F-4986-A0B3-895F9D3051A9}"/>
              </a:ext>
            </a:extLst>
          </p:cNvPr>
          <p:cNvSpPr/>
          <p:nvPr/>
        </p:nvSpPr>
        <p:spPr>
          <a:xfrm>
            <a:off x="7348248" y="4488806"/>
            <a:ext cx="2706302" cy="452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rgbClr val="EE4F4C"/>
                </a:solidFill>
              </a:rPr>
              <a:t>Zoom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7EA87439-D430-4FB2-974F-C25C94DFA5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09722" y="1888598"/>
            <a:ext cx="2476909" cy="2390905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5F8572D7-78B4-40A6-8006-AA463AE16B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620"/>
          <a:stretch>
            <a:fillRect/>
          </a:stretch>
        </p:blipFill>
        <p:spPr>
          <a:xfrm>
            <a:off x="7030931" y="1559066"/>
            <a:ext cx="3340936" cy="2929740"/>
          </a:xfrm>
          <a:prstGeom prst="rect">
            <a:avLst/>
          </a:prstGeom>
        </p:spPr>
      </p:pic>
      <p:sp>
        <p:nvSpPr>
          <p:cNvPr id="53" name="직사각형 73">
            <a:extLst>
              <a:ext uri="{FF2B5EF4-FFF2-40B4-BE49-F238E27FC236}">
                <a16:creationId xmlns:a16="http://schemas.microsoft.com/office/drawing/2014/main" id="{63821F9D-6F96-40D6-89C5-E45CFA577256}"/>
              </a:ext>
            </a:extLst>
          </p:cNvPr>
          <p:cNvSpPr/>
          <p:nvPr/>
        </p:nvSpPr>
        <p:spPr>
          <a:xfrm>
            <a:off x="2265514" y="5108509"/>
            <a:ext cx="766097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Cisco </a:t>
            </a:r>
            <a:r>
              <a:rPr lang="en-US" altLang="ko-KR" sz="16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Webex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Zoom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등 타 어플리케이션을 사용하여 실시간 강의를 진행 중이다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B3FC604-5894-4B63-B2F7-318BBCB763DE}"/>
              </a:ext>
            </a:extLst>
          </p:cNvPr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  <a:solidFill>
            <a:srgbClr val="D9D9D9"/>
          </a:solidFill>
        </p:grpSpPr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46FFC50-ED2E-4277-A0DF-5AE9C970994D}"/>
                </a:ext>
              </a:extLst>
            </p:cNvPr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grpFill/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id="{D3FCF714-6884-4AC4-B3D8-9F66988F5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57" name="Group 12">
              <a:extLst>
                <a:ext uri="{FF2B5EF4-FFF2-40B4-BE49-F238E27FC236}">
                  <a16:creationId xmlns:a16="http://schemas.microsoft.com/office/drawing/2014/main" id="{FE7E4C8D-2C80-420A-A89D-A3E929972D3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74" name="Freeform 13">
                <a:extLst>
                  <a:ext uri="{FF2B5EF4-FFF2-40B4-BE49-F238E27FC236}">
                    <a16:creationId xmlns:a16="http://schemas.microsoft.com/office/drawing/2014/main" id="{3DFC4563-8A95-4E6B-B60F-42A22ED3AC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14">
                <a:extLst>
                  <a:ext uri="{FF2B5EF4-FFF2-40B4-BE49-F238E27FC236}">
                    <a16:creationId xmlns:a16="http://schemas.microsoft.com/office/drawing/2014/main" id="{A3ADBBA7-A5C7-4D6C-9419-6D470A17DA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8" name="Freeform 36">
              <a:extLst>
                <a:ext uri="{FF2B5EF4-FFF2-40B4-BE49-F238E27FC236}">
                  <a16:creationId xmlns:a16="http://schemas.microsoft.com/office/drawing/2014/main" id="{FC38EFF9-68EB-4954-872B-99B456C164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자유형 12">
              <a:extLst>
                <a:ext uri="{FF2B5EF4-FFF2-40B4-BE49-F238E27FC236}">
                  <a16:creationId xmlns:a16="http://schemas.microsoft.com/office/drawing/2014/main" id="{9291B494-15D7-4768-B07D-A3FFBB71C4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7F7F7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21B1C677-3391-4266-9D9A-4D0319D849FB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1" name="Group 20">
              <a:extLst>
                <a:ext uri="{FF2B5EF4-FFF2-40B4-BE49-F238E27FC236}">
                  <a16:creationId xmlns:a16="http://schemas.microsoft.com/office/drawing/2014/main" id="{D906793B-6B7C-4F41-9F4F-41AE152A714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70" name="Freeform 22">
                <a:extLst>
                  <a:ext uri="{FF2B5EF4-FFF2-40B4-BE49-F238E27FC236}">
                    <a16:creationId xmlns:a16="http://schemas.microsoft.com/office/drawing/2014/main" id="{5EFBEA44-A2AA-4B3B-A295-8161417739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23">
                <a:extLst>
                  <a:ext uri="{FF2B5EF4-FFF2-40B4-BE49-F238E27FC236}">
                    <a16:creationId xmlns:a16="http://schemas.microsoft.com/office/drawing/2014/main" id="{BF2B55B9-72E9-4C0D-B7D4-EA4E1A62E9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24">
                <a:extLst>
                  <a:ext uri="{FF2B5EF4-FFF2-40B4-BE49-F238E27FC236}">
                    <a16:creationId xmlns:a16="http://schemas.microsoft.com/office/drawing/2014/main" id="{741979D4-33F5-44D6-AFBB-40F86127FB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25">
                <a:extLst>
                  <a:ext uri="{FF2B5EF4-FFF2-40B4-BE49-F238E27FC236}">
                    <a16:creationId xmlns:a16="http://schemas.microsoft.com/office/drawing/2014/main" id="{86220487-0690-4A1C-87C6-049D05B940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Group 16">
              <a:extLst>
                <a:ext uri="{FF2B5EF4-FFF2-40B4-BE49-F238E27FC236}">
                  <a16:creationId xmlns:a16="http://schemas.microsoft.com/office/drawing/2014/main" id="{9D13710A-6DCE-480F-A7DD-920D8FB5781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66" name="Freeform 17">
                <a:extLst>
                  <a:ext uri="{FF2B5EF4-FFF2-40B4-BE49-F238E27FC236}">
                    <a16:creationId xmlns:a16="http://schemas.microsoft.com/office/drawing/2014/main" id="{F9FF1899-8169-4425-BEAA-1B8E8E07FA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18">
                <a:extLst>
                  <a:ext uri="{FF2B5EF4-FFF2-40B4-BE49-F238E27FC236}">
                    <a16:creationId xmlns:a16="http://schemas.microsoft.com/office/drawing/2014/main" id="{AF7E9713-3424-4251-908A-24905A6DE6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19">
                <a:extLst>
                  <a:ext uri="{FF2B5EF4-FFF2-40B4-BE49-F238E27FC236}">
                    <a16:creationId xmlns:a16="http://schemas.microsoft.com/office/drawing/2014/main" id="{291BAA3C-D00A-453E-94AD-4B63642DE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20">
                <a:extLst>
                  <a:ext uri="{FF2B5EF4-FFF2-40B4-BE49-F238E27FC236}">
                    <a16:creationId xmlns:a16="http://schemas.microsoft.com/office/drawing/2014/main" id="{FE830563-65F0-4324-9BF6-36ADA960A9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3" name="Group 31">
              <a:extLst>
                <a:ext uri="{FF2B5EF4-FFF2-40B4-BE49-F238E27FC236}">
                  <a16:creationId xmlns:a16="http://schemas.microsoft.com/office/drawing/2014/main" id="{4A5C5550-791A-4294-B56C-A1CD244FAAB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64" name="Freeform 32">
                <a:extLst>
                  <a:ext uri="{FF2B5EF4-FFF2-40B4-BE49-F238E27FC236}">
                    <a16:creationId xmlns:a16="http://schemas.microsoft.com/office/drawing/2014/main" id="{56983D57-6613-4DC2-BD22-D9618016CB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33">
                <a:extLst>
                  <a:ext uri="{FF2B5EF4-FFF2-40B4-BE49-F238E27FC236}">
                    <a16:creationId xmlns:a16="http://schemas.microsoft.com/office/drawing/2014/main" id="{4560BA16-E420-4EF1-BDDC-BDF4C62392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20858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rgbClr val="E6E5EB"/>
            </a:gs>
            <a:gs pos="70000">
              <a:srgbClr val="FEB95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28958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   </a:t>
            </a:r>
          </a:p>
        </p:txBody>
      </p:sp>
      <p:pic>
        <p:nvPicPr>
          <p:cNvPr id="9" name="그래픽 8" descr="배지 3 단색으로 채워진">
            <a:extLst>
              <a:ext uri="{FF2B5EF4-FFF2-40B4-BE49-F238E27FC236}">
                <a16:creationId xmlns:a16="http://schemas.microsoft.com/office/drawing/2014/main" id="{81F17B13-7B45-4107-A494-E380BF5DA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4957" y="526939"/>
            <a:ext cx="647634" cy="6476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506227-1CCC-49D9-A5B8-928793DB7005}"/>
              </a:ext>
            </a:extLst>
          </p:cNvPr>
          <p:cNvSpPr txBox="1"/>
          <p:nvPr/>
        </p:nvSpPr>
        <p:spPr>
          <a:xfrm>
            <a:off x="1752591" y="619923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자체 실시간 강의 기능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642BE1E-8736-4B35-8FEF-2DBBA5FE6BEF}"/>
              </a:ext>
            </a:extLst>
          </p:cNvPr>
          <p:cNvCxnSpPr>
            <a:cxnSpLocks/>
          </p:cNvCxnSpPr>
          <p:nvPr/>
        </p:nvCxnSpPr>
        <p:spPr>
          <a:xfrm flipH="1" flipV="1">
            <a:off x="2520171" y="3426016"/>
            <a:ext cx="1890103" cy="6035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C5403977-388E-4F6A-9D18-CCB58F0CBC0C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7843180" y="3644382"/>
            <a:ext cx="2100104" cy="3871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AF68C8B-BBA7-4F14-BF41-62A9FDD748C4}"/>
              </a:ext>
            </a:extLst>
          </p:cNvPr>
          <p:cNvSpPr/>
          <p:nvPr/>
        </p:nvSpPr>
        <p:spPr>
          <a:xfrm>
            <a:off x="1362508" y="2174285"/>
            <a:ext cx="2710094" cy="1092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강의 저장 수업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저장된 강의 영상을 업로드하고</a:t>
            </a:r>
            <a:b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시청할 수 있는 기능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84114D9-AB23-4632-A7EA-1429CD63B46F}"/>
              </a:ext>
            </a:extLst>
          </p:cNvPr>
          <p:cNvSpPr/>
          <p:nvPr/>
        </p:nvSpPr>
        <p:spPr>
          <a:xfrm>
            <a:off x="8362914" y="2221163"/>
            <a:ext cx="3160740" cy="1413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실시간 강의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타 어플리케이션을 사용할 필요 없이 개발한 스마트 캠퍼스에서 실시간 </a:t>
            </a:r>
            <a:b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강의 기능 지원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F7CDB51-1D90-43F2-8B5F-167DF10705F5}"/>
              </a:ext>
            </a:extLst>
          </p:cNvPr>
          <p:cNvGrpSpPr/>
          <p:nvPr/>
        </p:nvGrpSpPr>
        <p:grpSpPr>
          <a:xfrm>
            <a:off x="4417713" y="1970676"/>
            <a:ext cx="3436528" cy="3204032"/>
            <a:chOff x="1749869" y="1835989"/>
            <a:chExt cx="3436528" cy="3204032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41310E3-0F0A-4A44-A68D-7F9F7382762A}"/>
                </a:ext>
              </a:extLst>
            </p:cNvPr>
            <p:cNvSpPr/>
            <p:nvPr/>
          </p:nvSpPr>
          <p:spPr>
            <a:xfrm>
              <a:off x="1749869" y="1835989"/>
              <a:ext cx="3436528" cy="3200964"/>
            </a:xfrm>
            <a:prstGeom prst="rect">
              <a:avLst/>
            </a:prstGeom>
            <a:solidFill>
              <a:srgbClr val="E6E5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144000" anchor="t"/>
            <a:lstStyle/>
            <a:p>
              <a:pPr lvl="0" algn="ctr">
                <a:defRPr/>
              </a:pPr>
              <a:endParaRPr lang="ko-KR" altLang="en-US" sz="1500" b="1">
                <a:solidFill>
                  <a:schemeClr val="tx1"/>
                </a:solidFill>
              </a:endParaRPr>
            </a:p>
            <a:p>
              <a:pPr lvl="0" algn="ctr">
                <a:defRPr/>
              </a:pPr>
              <a:r>
                <a:rPr lang="ko-KR" altLang="en-US" sz="1500" b="1">
                  <a:solidFill>
                    <a:schemeClr val="tx1"/>
                  </a:solidFill>
                </a:rPr>
                <a:t>스마트 캠퍼스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06A7C4C-9026-4A58-968A-E2363AA2C81E}"/>
                </a:ext>
              </a:extLst>
            </p:cNvPr>
            <p:cNvSpPr/>
            <p:nvPr/>
          </p:nvSpPr>
          <p:spPr>
            <a:xfrm>
              <a:off x="3465123" y="2753735"/>
              <a:ext cx="1710213" cy="2286285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144000" anchor="t"/>
            <a:lstStyle/>
            <a:p>
              <a:pPr lvl="0" algn="ctr">
                <a:defRPr/>
              </a:pPr>
              <a:endParaRPr lang="ko-KR" altLang="en-US" sz="1200" b="1" dirty="0">
                <a:solidFill>
                  <a:prstClr val="white"/>
                </a:solidFill>
              </a:endParaRPr>
            </a:p>
            <a:p>
              <a:pPr lvl="0" algn="ctr">
                <a:defRPr/>
              </a:pPr>
              <a:endParaRPr lang="ko-KR" altLang="en-US" sz="1200" b="1" dirty="0">
                <a:solidFill>
                  <a:prstClr val="white"/>
                </a:solidFill>
              </a:endParaRPr>
            </a:p>
            <a:p>
              <a:pPr lvl="0" algn="ctr">
                <a:defRPr/>
              </a:pPr>
              <a:endParaRPr lang="ko-KR" altLang="en-US" sz="1200" b="1" dirty="0">
                <a:solidFill>
                  <a:prstClr val="white"/>
                </a:solidFill>
              </a:endParaRPr>
            </a:p>
            <a:p>
              <a:pPr lvl="0" algn="ctr">
                <a:defRPr/>
              </a:pPr>
              <a:endParaRPr lang="ko-KR" altLang="en-US" sz="1200" b="1" dirty="0">
                <a:solidFill>
                  <a:prstClr val="white"/>
                </a:solidFill>
              </a:endParaRPr>
            </a:p>
            <a:p>
              <a:pPr lvl="0" algn="ctr">
                <a:defRPr/>
              </a:pPr>
              <a:endParaRPr lang="ko-KR" altLang="en-US" sz="1200" b="1" dirty="0">
                <a:solidFill>
                  <a:prstClr val="white"/>
                </a:solidFill>
              </a:endParaRPr>
            </a:p>
            <a:p>
              <a:pPr lvl="0" algn="ctr">
                <a:defRPr/>
              </a:pPr>
              <a:r>
                <a:rPr lang="ko-KR" altLang="en-US" sz="1500" b="1" dirty="0">
                  <a:solidFill>
                    <a:prstClr val="white"/>
                  </a:solidFill>
                </a:rPr>
                <a:t>실시간 강의</a:t>
              </a:r>
            </a:p>
          </p:txBody>
        </p:sp>
        <p:sp>
          <p:nvSpPr>
            <p:cNvPr id="56" name="직사각형 47">
              <a:extLst>
                <a:ext uri="{FF2B5EF4-FFF2-40B4-BE49-F238E27FC236}">
                  <a16:creationId xmlns:a16="http://schemas.microsoft.com/office/drawing/2014/main" id="{780470A0-0B1F-4204-9566-913ACA8A4D56}"/>
                </a:ext>
              </a:extLst>
            </p:cNvPr>
            <p:cNvSpPr/>
            <p:nvPr/>
          </p:nvSpPr>
          <p:spPr>
            <a:xfrm>
              <a:off x="1753491" y="2752506"/>
              <a:ext cx="1710213" cy="228475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144000" anchor="t"/>
            <a:lstStyle/>
            <a:p>
              <a:pPr lvl="0" algn="ctr">
                <a:defRPr/>
              </a:pPr>
              <a:endParaRPr lang="ko-KR" altLang="en-US" sz="1200" b="1" dirty="0">
                <a:solidFill>
                  <a:prstClr val="white"/>
                </a:solidFill>
              </a:endParaRPr>
            </a:p>
            <a:p>
              <a:pPr lvl="0" algn="ctr">
                <a:defRPr/>
              </a:pPr>
              <a:endParaRPr lang="ko-KR" altLang="en-US" sz="1200" b="1" dirty="0">
                <a:solidFill>
                  <a:prstClr val="white"/>
                </a:solidFill>
              </a:endParaRPr>
            </a:p>
            <a:p>
              <a:pPr lvl="0" algn="ctr">
                <a:defRPr/>
              </a:pPr>
              <a:endParaRPr lang="ko-KR" altLang="en-US" sz="1200" b="1" dirty="0">
                <a:solidFill>
                  <a:prstClr val="white"/>
                </a:solidFill>
              </a:endParaRPr>
            </a:p>
            <a:p>
              <a:pPr lvl="0" algn="ctr">
                <a:defRPr/>
              </a:pPr>
              <a:endParaRPr lang="ko-KR" altLang="en-US" sz="1200" b="1" dirty="0">
                <a:solidFill>
                  <a:prstClr val="white"/>
                </a:solidFill>
              </a:endParaRPr>
            </a:p>
            <a:p>
              <a:pPr lvl="0" algn="ctr">
                <a:defRPr/>
              </a:pPr>
              <a:endParaRPr lang="ko-KR" altLang="en-US" sz="1200" b="1" dirty="0">
                <a:solidFill>
                  <a:prstClr val="white"/>
                </a:solidFill>
              </a:endParaRPr>
            </a:p>
            <a:p>
              <a:pPr lvl="0" algn="ctr">
                <a:defRPr/>
              </a:pPr>
              <a:r>
                <a:rPr lang="ko-KR" altLang="en-US" sz="1500" b="1" dirty="0">
                  <a:solidFill>
                    <a:prstClr val="white"/>
                  </a:solidFill>
                </a:rPr>
                <a:t>강의 저장 수업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38E8165-46CA-4FA1-8EDC-6A9D37F389F1}"/>
              </a:ext>
            </a:extLst>
          </p:cNvPr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  <a:solidFill>
            <a:srgbClr val="D9D9D9"/>
          </a:solidFill>
        </p:grpSpPr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6ABD3DB1-C33B-4C5C-9D3B-5A4E36F6B05C}"/>
                </a:ext>
              </a:extLst>
            </p:cNvPr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grpFill/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A4C64A36-F3F8-4657-AA3D-BB39BB26A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0" name="Group 12">
              <a:extLst>
                <a:ext uri="{FF2B5EF4-FFF2-40B4-BE49-F238E27FC236}">
                  <a16:creationId xmlns:a16="http://schemas.microsoft.com/office/drawing/2014/main" id="{0434A983-A75E-4F3B-A17F-83B0897E7C6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77" name="Freeform 13">
                <a:extLst>
                  <a:ext uri="{FF2B5EF4-FFF2-40B4-BE49-F238E27FC236}">
                    <a16:creationId xmlns:a16="http://schemas.microsoft.com/office/drawing/2014/main" id="{6A7F578D-4F4C-4903-A2E6-0D3C1CD9D4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14">
                <a:extLst>
                  <a:ext uri="{FF2B5EF4-FFF2-40B4-BE49-F238E27FC236}">
                    <a16:creationId xmlns:a16="http://schemas.microsoft.com/office/drawing/2014/main" id="{DAFF811D-BF2D-42A2-9F92-6509BEA75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1" name="Freeform 36">
              <a:extLst>
                <a:ext uri="{FF2B5EF4-FFF2-40B4-BE49-F238E27FC236}">
                  <a16:creationId xmlns:a16="http://schemas.microsoft.com/office/drawing/2014/main" id="{090208D6-6E34-44DA-8C0E-09BD93E821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자유형 12">
              <a:extLst>
                <a:ext uri="{FF2B5EF4-FFF2-40B4-BE49-F238E27FC236}">
                  <a16:creationId xmlns:a16="http://schemas.microsoft.com/office/drawing/2014/main" id="{ED90DF49-A12F-4E5A-84D4-5F9AF719D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7F7F7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63" name="Freeform 6">
              <a:extLst>
                <a:ext uri="{FF2B5EF4-FFF2-40B4-BE49-F238E27FC236}">
                  <a16:creationId xmlns:a16="http://schemas.microsoft.com/office/drawing/2014/main" id="{914B1D02-6FF0-4FCB-B93A-D7502FC81F42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4" name="Group 20">
              <a:extLst>
                <a:ext uri="{FF2B5EF4-FFF2-40B4-BE49-F238E27FC236}">
                  <a16:creationId xmlns:a16="http://schemas.microsoft.com/office/drawing/2014/main" id="{24599784-507D-48CD-A4F2-5DAFE8BEB1C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73" name="Freeform 22">
                <a:extLst>
                  <a:ext uri="{FF2B5EF4-FFF2-40B4-BE49-F238E27FC236}">
                    <a16:creationId xmlns:a16="http://schemas.microsoft.com/office/drawing/2014/main" id="{3F66AB67-0FC0-40DF-A3B6-120B40D882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23">
                <a:extLst>
                  <a:ext uri="{FF2B5EF4-FFF2-40B4-BE49-F238E27FC236}">
                    <a16:creationId xmlns:a16="http://schemas.microsoft.com/office/drawing/2014/main" id="{4B2D0AA9-1CF7-45F0-AE49-7ED657633D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24">
                <a:extLst>
                  <a:ext uri="{FF2B5EF4-FFF2-40B4-BE49-F238E27FC236}">
                    <a16:creationId xmlns:a16="http://schemas.microsoft.com/office/drawing/2014/main" id="{FCDBDB72-BCDF-4E1B-B67E-F676AC2266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25">
                <a:extLst>
                  <a:ext uri="{FF2B5EF4-FFF2-40B4-BE49-F238E27FC236}">
                    <a16:creationId xmlns:a16="http://schemas.microsoft.com/office/drawing/2014/main" id="{33F8F269-1E54-4B99-A724-F7291C01EF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5" name="Group 16">
              <a:extLst>
                <a:ext uri="{FF2B5EF4-FFF2-40B4-BE49-F238E27FC236}">
                  <a16:creationId xmlns:a16="http://schemas.microsoft.com/office/drawing/2014/main" id="{FE9F6701-AD51-40AE-B7DD-08A2415B4B0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69" name="Freeform 17">
                <a:extLst>
                  <a:ext uri="{FF2B5EF4-FFF2-40B4-BE49-F238E27FC236}">
                    <a16:creationId xmlns:a16="http://schemas.microsoft.com/office/drawing/2014/main" id="{590D3BFF-D450-449B-8985-31B6B35F1F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8">
                <a:extLst>
                  <a:ext uri="{FF2B5EF4-FFF2-40B4-BE49-F238E27FC236}">
                    <a16:creationId xmlns:a16="http://schemas.microsoft.com/office/drawing/2014/main" id="{E67E69F6-699B-4BF6-903F-5D8D0219BA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9">
                <a:extLst>
                  <a:ext uri="{FF2B5EF4-FFF2-40B4-BE49-F238E27FC236}">
                    <a16:creationId xmlns:a16="http://schemas.microsoft.com/office/drawing/2014/main" id="{B5CDA6DD-188F-4D1B-9718-6649B2DD0F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20">
                <a:extLst>
                  <a:ext uri="{FF2B5EF4-FFF2-40B4-BE49-F238E27FC236}">
                    <a16:creationId xmlns:a16="http://schemas.microsoft.com/office/drawing/2014/main" id="{D0B7C55C-816C-4C81-B143-EB417DF9A6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6" name="Group 31">
              <a:extLst>
                <a:ext uri="{FF2B5EF4-FFF2-40B4-BE49-F238E27FC236}">
                  <a16:creationId xmlns:a16="http://schemas.microsoft.com/office/drawing/2014/main" id="{5ACDE4F3-692D-4CD8-B76B-DFCE51A1694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67" name="Freeform 32">
                <a:extLst>
                  <a:ext uri="{FF2B5EF4-FFF2-40B4-BE49-F238E27FC236}">
                    <a16:creationId xmlns:a16="http://schemas.microsoft.com/office/drawing/2014/main" id="{DE69EA5E-3B43-419D-9422-49A8C3BC51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33">
                <a:extLst>
                  <a:ext uri="{FF2B5EF4-FFF2-40B4-BE49-F238E27FC236}">
                    <a16:creationId xmlns:a16="http://schemas.microsoft.com/office/drawing/2014/main" id="{709BF0BF-6EF2-46BA-8F66-BFC90A8528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73697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E6E5EB"/>
            </a:gs>
            <a:gs pos="50000">
              <a:srgbClr val="FEB95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53EB616-6049-476B-9B24-F635D3DE7116}"/>
              </a:ext>
            </a:extLst>
          </p:cNvPr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3600" b="1" kern="0" dirty="0">
                <a:solidFill>
                  <a:srgbClr val="FCB85D"/>
                </a:solidFill>
              </a:rPr>
              <a:t>01</a:t>
            </a:r>
            <a:r>
              <a:rPr lang="en-US" altLang="ko-KR" sz="3600" b="1" i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ko-KR" altLang="en-US" sz="36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보완할 앱 소개</a:t>
            </a:r>
            <a:endParaRPr lang="en-US" altLang="ko-KR" sz="36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7369221B-E1C1-4938-B157-DF55B9088E7E}"/>
              </a:ext>
            </a:extLst>
          </p:cNvPr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  <a:solidFill>
            <a:srgbClr val="D9D9D9"/>
          </a:solidFill>
        </p:grpSpPr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766A0A59-969C-40A9-AB66-5EBFCF724B88}"/>
                </a:ext>
              </a:extLst>
            </p:cNvPr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grpFill/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Freeform 9">
              <a:extLst>
                <a:ext uri="{FF2B5EF4-FFF2-40B4-BE49-F238E27FC236}">
                  <a16:creationId xmlns:a16="http://schemas.microsoft.com/office/drawing/2014/main" id="{4600D5DD-A03B-41EE-BBFA-19FCACC6C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6" name="Group 12">
              <a:extLst>
                <a:ext uri="{FF2B5EF4-FFF2-40B4-BE49-F238E27FC236}">
                  <a16:creationId xmlns:a16="http://schemas.microsoft.com/office/drawing/2014/main" id="{99FD3E36-CA68-4A7A-BD7A-37294B24094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123" name="Freeform 13">
                <a:extLst>
                  <a:ext uri="{FF2B5EF4-FFF2-40B4-BE49-F238E27FC236}">
                    <a16:creationId xmlns:a16="http://schemas.microsoft.com/office/drawing/2014/main" id="{609BC7EB-1FFF-41AB-B0A7-B66211EF30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14">
                <a:extLst>
                  <a:ext uri="{FF2B5EF4-FFF2-40B4-BE49-F238E27FC236}">
                    <a16:creationId xmlns:a16="http://schemas.microsoft.com/office/drawing/2014/main" id="{9C192570-C059-4DDA-A307-3495234DA8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7BECE6C4-4014-4858-9149-2ADE84B054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자유형 12">
              <a:extLst>
                <a:ext uri="{FF2B5EF4-FFF2-40B4-BE49-F238E27FC236}">
                  <a16:creationId xmlns:a16="http://schemas.microsoft.com/office/drawing/2014/main" id="{9F6C60CE-1664-48B2-9896-2CD585480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09" name="Freeform 6">
              <a:extLst>
                <a:ext uri="{FF2B5EF4-FFF2-40B4-BE49-F238E27FC236}">
                  <a16:creationId xmlns:a16="http://schemas.microsoft.com/office/drawing/2014/main" id="{544488B8-316E-4C86-804A-548623B63726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10" name="Group 20">
              <a:extLst>
                <a:ext uri="{FF2B5EF4-FFF2-40B4-BE49-F238E27FC236}">
                  <a16:creationId xmlns:a16="http://schemas.microsoft.com/office/drawing/2014/main" id="{B1848749-09F3-4F22-BDA0-CEFB675D427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19" name="Freeform 22">
                <a:extLst>
                  <a:ext uri="{FF2B5EF4-FFF2-40B4-BE49-F238E27FC236}">
                    <a16:creationId xmlns:a16="http://schemas.microsoft.com/office/drawing/2014/main" id="{09B67948-7D39-453C-9F95-7560529757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solidFill>
                <a:srgbClr val="7F7F7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23">
                <a:extLst>
                  <a:ext uri="{FF2B5EF4-FFF2-40B4-BE49-F238E27FC236}">
                    <a16:creationId xmlns:a16="http://schemas.microsoft.com/office/drawing/2014/main" id="{C22B84B9-D98B-4AFA-B3CD-3E154438ED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24">
                <a:extLst>
                  <a:ext uri="{FF2B5EF4-FFF2-40B4-BE49-F238E27FC236}">
                    <a16:creationId xmlns:a16="http://schemas.microsoft.com/office/drawing/2014/main" id="{AE468171-F8FC-450B-97CA-47E3FE3E59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7F7F7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25">
                <a:extLst>
                  <a:ext uri="{FF2B5EF4-FFF2-40B4-BE49-F238E27FC236}">
                    <a16:creationId xmlns:a16="http://schemas.microsoft.com/office/drawing/2014/main" id="{95A0C9A7-3270-4349-BF3D-246BEADA01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1" name="Group 16">
              <a:extLst>
                <a:ext uri="{FF2B5EF4-FFF2-40B4-BE49-F238E27FC236}">
                  <a16:creationId xmlns:a16="http://schemas.microsoft.com/office/drawing/2014/main" id="{B3531AB9-1345-40DF-9ADB-954D50220CF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115" name="Freeform 17">
                <a:extLst>
                  <a:ext uri="{FF2B5EF4-FFF2-40B4-BE49-F238E27FC236}">
                    <a16:creationId xmlns:a16="http://schemas.microsoft.com/office/drawing/2014/main" id="{46110512-F637-468D-A70A-C1C35A13DF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18">
                <a:extLst>
                  <a:ext uri="{FF2B5EF4-FFF2-40B4-BE49-F238E27FC236}">
                    <a16:creationId xmlns:a16="http://schemas.microsoft.com/office/drawing/2014/main" id="{CD7919C1-2634-45D5-B7B7-8EC284B28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19">
                <a:extLst>
                  <a:ext uri="{FF2B5EF4-FFF2-40B4-BE49-F238E27FC236}">
                    <a16:creationId xmlns:a16="http://schemas.microsoft.com/office/drawing/2014/main" id="{8109C04C-F9A7-449D-9047-8E90888C6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Freeform 20">
                <a:extLst>
                  <a:ext uri="{FF2B5EF4-FFF2-40B4-BE49-F238E27FC236}">
                    <a16:creationId xmlns:a16="http://schemas.microsoft.com/office/drawing/2014/main" id="{EAE13C02-DF8A-40DC-BCE6-3A0A9D49D0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2" name="Group 31">
              <a:extLst>
                <a:ext uri="{FF2B5EF4-FFF2-40B4-BE49-F238E27FC236}">
                  <a16:creationId xmlns:a16="http://schemas.microsoft.com/office/drawing/2014/main" id="{4C9E8E60-75FB-4223-A344-3FFDE1EED69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113" name="Freeform 32">
                <a:extLst>
                  <a:ext uri="{FF2B5EF4-FFF2-40B4-BE49-F238E27FC236}">
                    <a16:creationId xmlns:a16="http://schemas.microsoft.com/office/drawing/2014/main" id="{A02C8B2D-0E1B-4BB0-B2C7-D431B2D52E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33">
                <a:extLst>
                  <a:ext uri="{FF2B5EF4-FFF2-40B4-BE49-F238E27FC236}">
                    <a16:creationId xmlns:a16="http://schemas.microsoft.com/office/drawing/2014/main" id="{FFA0C70D-94A2-43E6-9ED0-AFAC31705D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25" name="직각 삼각형 124">
            <a:extLst>
              <a:ext uri="{FF2B5EF4-FFF2-40B4-BE49-F238E27FC236}">
                <a16:creationId xmlns:a16="http://schemas.microsoft.com/office/drawing/2014/main" id="{E8E4DB1B-ED4F-40FF-8E41-BCAB9F168D3B}"/>
              </a:ext>
            </a:extLst>
          </p:cNvPr>
          <p:cNvSpPr/>
          <p:nvPr/>
        </p:nvSpPr>
        <p:spPr>
          <a:xfrm rot="5400000">
            <a:off x="1117874" y="558732"/>
            <a:ext cx="457391" cy="457391"/>
          </a:xfrm>
          <a:prstGeom prst="rtTriangle">
            <a:avLst/>
          </a:prstGeom>
          <a:solidFill>
            <a:srgbClr val="FCB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6" name="그림 125">
            <a:extLst>
              <a:ext uri="{FF2B5EF4-FFF2-40B4-BE49-F238E27FC236}">
                <a16:creationId xmlns:a16="http://schemas.microsoft.com/office/drawing/2014/main" id="{A3B250F6-AFA7-4919-8325-7D86FFF50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751" y="1912325"/>
            <a:ext cx="2244493" cy="2708231"/>
          </a:xfrm>
          <a:prstGeom prst="rect">
            <a:avLst/>
          </a:prstGeom>
        </p:spPr>
      </p:pic>
      <p:sp>
        <p:nvSpPr>
          <p:cNvPr id="127" name="직사각형 73">
            <a:extLst>
              <a:ext uri="{FF2B5EF4-FFF2-40B4-BE49-F238E27FC236}">
                <a16:creationId xmlns:a16="http://schemas.microsoft.com/office/drawing/2014/main" id="{E67746E7-D624-42F7-A1EC-3354BE4D9BFD}"/>
              </a:ext>
            </a:extLst>
          </p:cNvPr>
          <p:cNvSpPr/>
          <p:nvPr/>
        </p:nvSpPr>
        <p:spPr>
          <a:xfrm>
            <a:off x="2019941" y="5066831"/>
            <a:ext cx="815211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성균관대학교 아이캠퍼스 </a:t>
            </a:r>
            <a:r>
              <a:rPr lang="en-US" altLang="ko-KR" sz="16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LearningX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의 구조와 인터페이스를 가져오되 보완할 것이다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8595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rgbClr val="E6E5EB"/>
            </a:gs>
            <a:gs pos="70000">
              <a:srgbClr val="FEB95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   </a:t>
            </a:r>
          </a:p>
        </p:txBody>
      </p:sp>
      <p:pic>
        <p:nvPicPr>
          <p:cNvPr id="9" name="그래픽 8" descr="배지 3 단색으로 채워진">
            <a:extLst>
              <a:ext uri="{FF2B5EF4-FFF2-40B4-BE49-F238E27FC236}">
                <a16:creationId xmlns:a16="http://schemas.microsoft.com/office/drawing/2014/main" id="{81F17B13-7B45-4107-A494-E380BF5DA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4957" y="526939"/>
            <a:ext cx="647634" cy="6476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506227-1CCC-49D9-A5B8-928793DB7005}"/>
              </a:ext>
            </a:extLst>
          </p:cNvPr>
          <p:cNvSpPr txBox="1"/>
          <p:nvPr/>
        </p:nvSpPr>
        <p:spPr>
          <a:xfrm>
            <a:off x="1752591" y="619923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자체 실시간 강의 기능</a:t>
            </a:r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704E6D28-7353-4F7B-BEFF-7301837C38C3}"/>
              </a:ext>
            </a:extLst>
          </p:cNvPr>
          <p:cNvGraphicFramePr>
            <a:graphicFrameLocks noGrp="1"/>
          </p:cNvGraphicFramePr>
          <p:nvPr/>
        </p:nvGraphicFramePr>
        <p:xfrm>
          <a:off x="1680602" y="3838704"/>
          <a:ext cx="2913402" cy="1569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34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082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/>
                        <a:t>출결 체크 자동화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35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818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200" b="0" i="0" u="none" strike="noStrike" kern="1200" cap="none" spc="0" normalizeH="0" baseline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일일이 참여 중인 학생 목록을 확인할 필요 없이 자동으로 출결을 체크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rgbClr val="DCE0E9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08F07A19-F581-4228-ABB9-D383CE601162}"/>
              </a:ext>
            </a:extLst>
          </p:cNvPr>
          <p:cNvGraphicFramePr>
            <a:graphicFrameLocks noGrp="1"/>
          </p:cNvGraphicFramePr>
          <p:nvPr/>
        </p:nvGraphicFramePr>
        <p:xfrm>
          <a:off x="4857300" y="3838704"/>
          <a:ext cx="2913402" cy="1569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34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082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/>
                        <a:t>원활한 학습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B9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818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200" b="0" i="0" u="none" strike="noStrike" kern="1200" cap="none" spc="0" normalizeH="0" baseline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실시간 강의가 끝나면 강의 영상이 </a:t>
                      </a:r>
                      <a:br>
                        <a:rPr kumimoji="0" lang="ko-KR" altLang="en-US" sz="1200" b="0" i="0" u="none" strike="noStrike" kern="1200" cap="none" spc="0" normalizeH="0" baseline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ko-KR" altLang="en-US" sz="1200" b="0" i="0" u="none" strike="noStrike" kern="1200" cap="none" spc="0" normalizeH="0" baseline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자동으로 업로드 되어 </a:t>
                      </a:r>
                      <a:br>
                        <a:rPr kumimoji="0" lang="ko-KR" altLang="en-US" sz="1200" b="0" i="0" u="none" strike="noStrike" kern="1200" cap="none" spc="0" normalizeH="0" baseline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ko-KR" altLang="en-US" sz="1200" b="0" i="0" u="none" strike="noStrike" kern="1200" cap="none" spc="0" normalizeH="0" baseline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추후 다시 학습 가능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rgbClr val="DCE0E9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3DC9CB52-0567-4D4E-A6D8-FCE80C6A4EA5}"/>
              </a:ext>
            </a:extLst>
          </p:cNvPr>
          <p:cNvGraphicFramePr>
            <a:graphicFrameLocks noGrp="1"/>
          </p:cNvGraphicFramePr>
          <p:nvPr/>
        </p:nvGraphicFramePr>
        <p:xfrm>
          <a:off x="7957798" y="3838704"/>
          <a:ext cx="2913402" cy="1569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34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082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/>
                        <a:t>커뮤니케이션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35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818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200" b="0" i="0" u="none" strike="noStrike" kern="1200" cap="none" spc="0" normalizeH="0" baseline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마이크</a:t>
                      </a:r>
                      <a:r>
                        <a:rPr kumimoji="0" lang="en-US" altLang="ko-KR" sz="1200" b="0" i="0" u="none" strike="noStrike" kern="1200" cap="none" spc="0" normalizeH="0" baseline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1200" b="0" i="0" u="none" strike="noStrike" kern="1200" cap="none" spc="0" normalizeH="0" baseline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카메라 연동</a:t>
                      </a:r>
                      <a:r>
                        <a:rPr kumimoji="0" lang="en-US" altLang="ko-KR" sz="1200" b="0" i="0" u="none" strike="noStrike" kern="1200" cap="none" spc="0" normalizeH="0" baseline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1200" b="0" i="0" u="none" strike="noStrike" kern="1200" cap="none" spc="0" normalizeH="0" baseline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실시간 채팅 기능 지원으로 교수님</a:t>
                      </a:r>
                      <a:r>
                        <a:rPr kumimoji="0" lang="en-US" altLang="ko-KR" sz="1200" b="0" i="0" u="none" strike="noStrike" kern="1200" cap="none" spc="0" normalizeH="0" baseline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200" b="0" i="0" u="none" strike="noStrike" kern="1200" cap="none" spc="0" normalizeH="0" baseline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또는 조교님</a:t>
                      </a:r>
                      <a:r>
                        <a:rPr kumimoji="0" lang="en-US" altLang="ko-KR" sz="1200" b="0" i="0" u="none" strike="noStrike" kern="1200" cap="none" spc="0" normalizeH="0" baseline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kumimoji="0" lang="ko-KR" altLang="en-US" sz="1200" b="0" i="0" u="none" strike="noStrike" kern="1200" cap="none" spc="0" normalizeH="0" baseline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과 원활한 소통 가능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rgbClr val="DCE0E9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2" name="그림 51">
            <a:extLst>
              <a:ext uri="{FF2B5EF4-FFF2-40B4-BE49-F238E27FC236}">
                <a16:creationId xmlns:a16="http://schemas.microsoft.com/office/drawing/2014/main" id="{02798CE8-A3F5-499D-A7FA-727155CB50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062111" y="1558310"/>
            <a:ext cx="2061189" cy="2061189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373865C7-7A65-4C82-A484-FBB045F872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95004" y="1741129"/>
            <a:ext cx="2657475" cy="171450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6D423EC-B33B-4CE0-A3CD-00D2F180C2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400434" y="1571113"/>
            <a:ext cx="2048387" cy="2048387"/>
          </a:xfrm>
          <a:prstGeom prst="rect">
            <a:avLst/>
          </a:prstGeom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CE6EDBA2-7067-4973-8D3F-E4720631E3F3}"/>
              </a:ext>
            </a:extLst>
          </p:cNvPr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  <a:solidFill>
            <a:srgbClr val="D9D9D9"/>
          </a:solidFill>
        </p:grpSpPr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6505B712-BE9C-4826-82EF-BE2618E991CA}"/>
                </a:ext>
              </a:extLst>
            </p:cNvPr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grpFill/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Freeform 9">
              <a:extLst>
                <a:ext uri="{FF2B5EF4-FFF2-40B4-BE49-F238E27FC236}">
                  <a16:creationId xmlns:a16="http://schemas.microsoft.com/office/drawing/2014/main" id="{E23BC05D-D97F-4498-956B-CB1F2288C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58" name="Group 12">
              <a:extLst>
                <a:ext uri="{FF2B5EF4-FFF2-40B4-BE49-F238E27FC236}">
                  <a16:creationId xmlns:a16="http://schemas.microsoft.com/office/drawing/2014/main" id="{836A3CE5-6635-4BAC-B4D9-2A9E34F4B69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75" name="Freeform 13">
                <a:extLst>
                  <a:ext uri="{FF2B5EF4-FFF2-40B4-BE49-F238E27FC236}">
                    <a16:creationId xmlns:a16="http://schemas.microsoft.com/office/drawing/2014/main" id="{70C1AD63-E1FC-45FC-A9B5-965783526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4">
                <a:extLst>
                  <a:ext uri="{FF2B5EF4-FFF2-40B4-BE49-F238E27FC236}">
                    <a16:creationId xmlns:a16="http://schemas.microsoft.com/office/drawing/2014/main" id="{F13489A2-CB27-42EC-8D2E-A2497D2F73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Freeform 36">
              <a:extLst>
                <a:ext uri="{FF2B5EF4-FFF2-40B4-BE49-F238E27FC236}">
                  <a16:creationId xmlns:a16="http://schemas.microsoft.com/office/drawing/2014/main" id="{A1D220EF-4526-44A0-92F6-CFC64DBBBF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자유형 12">
              <a:extLst>
                <a:ext uri="{FF2B5EF4-FFF2-40B4-BE49-F238E27FC236}">
                  <a16:creationId xmlns:a16="http://schemas.microsoft.com/office/drawing/2014/main" id="{0AD0E818-FCA1-42CE-80E4-252D617D4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7F7F7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86577A98-3950-4723-9E7D-B5C6B139C008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2" name="Group 20">
              <a:extLst>
                <a:ext uri="{FF2B5EF4-FFF2-40B4-BE49-F238E27FC236}">
                  <a16:creationId xmlns:a16="http://schemas.microsoft.com/office/drawing/2014/main" id="{65FE05B1-741C-4F4D-BE25-61B50F799C3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71" name="Freeform 22">
                <a:extLst>
                  <a:ext uri="{FF2B5EF4-FFF2-40B4-BE49-F238E27FC236}">
                    <a16:creationId xmlns:a16="http://schemas.microsoft.com/office/drawing/2014/main" id="{001F66AF-DA6E-4A2D-ABE0-1ED3F642E0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23">
                <a:extLst>
                  <a:ext uri="{FF2B5EF4-FFF2-40B4-BE49-F238E27FC236}">
                    <a16:creationId xmlns:a16="http://schemas.microsoft.com/office/drawing/2014/main" id="{990B2094-AACF-41F7-8A75-FD97481327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24">
                <a:extLst>
                  <a:ext uri="{FF2B5EF4-FFF2-40B4-BE49-F238E27FC236}">
                    <a16:creationId xmlns:a16="http://schemas.microsoft.com/office/drawing/2014/main" id="{0AF39FAE-46FD-4FBE-919C-8BD4646A26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25">
                <a:extLst>
                  <a:ext uri="{FF2B5EF4-FFF2-40B4-BE49-F238E27FC236}">
                    <a16:creationId xmlns:a16="http://schemas.microsoft.com/office/drawing/2014/main" id="{63513050-F24C-43D3-AEDB-D628CAE2F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3" name="Group 16">
              <a:extLst>
                <a:ext uri="{FF2B5EF4-FFF2-40B4-BE49-F238E27FC236}">
                  <a16:creationId xmlns:a16="http://schemas.microsoft.com/office/drawing/2014/main" id="{EB44E64A-73C0-4568-938C-40973E11A12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67" name="Freeform 17">
                <a:extLst>
                  <a:ext uri="{FF2B5EF4-FFF2-40B4-BE49-F238E27FC236}">
                    <a16:creationId xmlns:a16="http://schemas.microsoft.com/office/drawing/2014/main" id="{2A0FAD42-939E-49B2-A873-21BCC71FF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18">
                <a:extLst>
                  <a:ext uri="{FF2B5EF4-FFF2-40B4-BE49-F238E27FC236}">
                    <a16:creationId xmlns:a16="http://schemas.microsoft.com/office/drawing/2014/main" id="{5F14FA08-68BF-4320-92B5-CCAE033CE6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19">
                <a:extLst>
                  <a:ext uri="{FF2B5EF4-FFF2-40B4-BE49-F238E27FC236}">
                    <a16:creationId xmlns:a16="http://schemas.microsoft.com/office/drawing/2014/main" id="{611126CF-A09A-46AF-9F22-DF86DFF653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20">
                <a:extLst>
                  <a:ext uri="{FF2B5EF4-FFF2-40B4-BE49-F238E27FC236}">
                    <a16:creationId xmlns:a16="http://schemas.microsoft.com/office/drawing/2014/main" id="{6A2BB003-E7F4-4E24-BB9F-039B3C533D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4" name="Group 31">
              <a:extLst>
                <a:ext uri="{FF2B5EF4-FFF2-40B4-BE49-F238E27FC236}">
                  <a16:creationId xmlns:a16="http://schemas.microsoft.com/office/drawing/2014/main" id="{FD786CB6-1A41-4938-9DA0-A16C650C275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65" name="Freeform 32">
                <a:extLst>
                  <a:ext uri="{FF2B5EF4-FFF2-40B4-BE49-F238E27FC236}">
                    <a16:creationId xmlns:a16="http://schemas.microsoft.com/office/drawing/2014/main" id="{9BCD7A97-D18F-4C58-A430-0509143E6D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33">
                <a:extLst>
                  <a:ext uri="{FF2B5EF4-FFF2-40B4-BE49-F238E27FC236}">
                    <a16:creationId xmlns:a16="http://schemas.microsoft.com/office/drawing/2014/main" id="{ED146A89-D3CD-4B53-A612-77ED41D80E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98920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E6E5EB"/>
            </a:gs>
            <a:gs pos="50000">
              <a:srgbClr val="FEB95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LearningX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 소개</a:t>
            </a:r>
            <a:endParaRPr lang="en-US" altLang="ko-KR" sz="24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8B86897-7C1C-E34A-B78C-A82490C79335}"/>
              </a:ext>
            </a:extLst>
          </p:cNvPr>
          <p:cNvGrpSpPr/>
          <p:nvPr/>
        </p:nvGrpSpPr>
        <p:grpSpPr>
          <a:xfrm>
            <a:off x="3536993" y="1343458"/>
            <a:ext cx="2409691" cy="4739059"/>
            <a:chOff x="3536993" y="1343458"/>
            <a:chExt cx="2409691" cy="4739059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4E2384DB-20B4-3940-A54C-D0263759B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24657" y="1511550"/>
              <a:ext cx="2034364" cy="4402876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83F61E80-3E2E-AE45-B51D-05DFC1703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6993" y="1343458"/>
              <a:ext cx="2409691" cy="4739059"/>
            </a:xfrm>
            <a:prstGeom prst="rect">
              <a:avLst/>
            </a:prstGeom>
          </p:spPr>
        </p:pic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7632063" y="1940248"/>
            <a:ext cx="371380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런치 스크린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7638161" y="2901230"/>
            <a:ext cx="3713804" cy="743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첫 화면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수강중인 과목들의 표를 보여줌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7632063" y="5223821"/>
            <a:ext cx="3713804" cy="743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하단 네비게이션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대시보드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/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캘린더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/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할 일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/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알림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/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메시지함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5206434" y="3272806"/>
            <a:ext cx="2021305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059CFFBB-1B28-E94D-B9BB-A758EFD50C02}"/>
              </a:ext>
            </a:extLst>
          </p:cNvPr>
          <p:cNvGrpSpPr/>
          <p:nvPr/>
        </p:nvGrpSpPr>
        <p:grpSpPr>
          <a:xfrm>
            <a:off x="1141193" y="1343459"/>
            <a:ext cx="2409691" cy="4739059"/>
            <a:chOff x="1141193" y="1343459"/>
            <a:chExt cx="2409691" cy="4739059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87843331-1F90-F64B-A298-4371D3C65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28857" y="1511551"/>
              <a:ext cx="2034364" cy="4402876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3373F149-1592-8E4B-AA5C-73B080317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193" y="1343459"/>
              <a:ext cx="2409691" cy="4739059"/>
            </a:xfrm>
            <a:prstGeom prst="rect">
              <a:avLst/>
            </a:prstGeom>
          </p:spPr>
        </p:pic>
      </p:grpSp>
      <p:cxnSp>
        <p:nvCxnSpPr>
          <p:cNvPr id="62" name="직선 연결선 51">
            <a:extLst>
              <a:ext uri="{FF2B5EF4-FFF2-40B4-BE49-F238E27FC236}">
                <a16:creationId xmlns:a16="http://schemas.microsoft.com/office/drawing/2014/main" id="{85FECE72-2AAB-5B4B-8F60-2D6D043C1840}"/>
              </a:ext>
            </a:extLst>
          </p:cNvPr>
          <p:cNvCxnSpPr>
            <a:cxnSpLocks/>
          </p:cNvCxnSpPr>
          <p:nvPr/>
        </p:nvCxnSpPr>
        <p:spPr>
          <a:xfrm>
            <a:off x="2674620" y="2194509"/>
            <a:ext cx="453308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CD226BD-4E55-AB45-9B93-16A2452D68F3}"/>
              </a:ext>
            </a:extLst>
          </p:cNvPr>
          <p:cNvSpPr/>
          <p:nvPr/>
        </p:nvSpPr>
        <p:spPr>
          <a:xfrm>
            <a:off x="3746492" y="5453895"/>
            <a:ext cx="2034365" cy="274318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4" name="직선 연결선 53"/>
          <p:cNvCxnSpPr>
            <a:cxnSpLocks/>
          </p:cNvCxnSpPr>
          <p:nvPr/>
        </p:nvCxnSpPr>
        <p:spPr>
          <a:xfrm>
            <a:off x="5780857" y="5591054"/>
            <a:ext cx="144688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3BDF5E3C-FB33-9D4A-B68E-EABCCC917AC3}"/>
              </a:ext>
            </a:extLst>
          </p:cNvPr>
          <p:cNvSpPr/>
          <p:nvPr/>
        </p:nvSpPr>
        <p:spPr>
          <a:xfrm>
            <a:off x="3746492" y="1702881"/>
            <a:ext cx="272277" cy="272277"/>
          </a:xfrm>
          <a:prstGeom prst="ellipse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8" name="꺾인 연결선[E] 37">
            <a:extLst>
              <a:ext uri="{FF2B5EF4-FFF2-40B4-BE49-F238E27FC236}">
                <a16:creationId xmlns:a16="http://schemas.microsoft.com/office/drawing/2014/main" id="{9B4942AB-60D3-A546-B20B-F04F9AE38951}"/>
              </a:ext>
            </a:extLst>
          </p:cNvPr>
          <p:cNvCxnSpPr>
            <a:cxnSpLocks/>
            <a:stCxn id="34" idx="4"/>
          </p:cNvCxnSpPr>
          <p:nvPr/>
        </p:nvCxnSpPr>
        <p:spPr>
          <a:xfrm rot="16200000" flipH="1">
            <a:off x="4374728" y="1483061"/>
            <a:ext cx="2360916" cy="3345110"/>
          </a:xfrm>
          <a:prstGeom prst="bentConnector2">
            <a:avLst/>
          </a:prstGeom>
          <a:ln w="19050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ACFC8A5-8FA9-8741-983E-137909FF95A1}"/>
              </a:ext>
            </a:extLst>
          </p:cNvPr>
          <p:cNvSpPr/>
          <p:nvPr/>
        </p:nvSpPr>
        <p:spPr>
          <a:xfrm>
            <a:off x="7632063" y="3964498"/>
            <a:ext cx="3713804" cy="743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햄버거 버튼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터치 시 각종 설정 버튼 등장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1E142C6-9247-3449-96E9-27FC60F6DD06}"/>
              </a:ext>
            </a:extLst>
          </p:cNvPr>
          <p:cNvGrpSpPr/>
          <p:nvPr/>
        </p:nvGrpSpPr>
        <p:grpSpPr>
          <a:xfrm>
            <a:off x="3536993" y="1343457"/>
            <a:ext cx="2409691" cy="4739059"/>
            <a:chOff x="3536993" y="1343457"/>
            <a:chExt cx="2409691" cy="4739059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B6C0ED5A-5FE7-DB4F-A3ED-5EBADC589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24657" y="1511549"/>
              <a:ext cx="2034364" cy="4402876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954ACE71-7526-4F40-9AE2-6FD6A4560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6993" y="1343457"/>
              <a:ext cx="2409691" cy="4739059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745CD73-9A10-425C-A967-D55B8D0664B4}"/>
              </a:ext>
            </a:extLst>
          </p:cNvPr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  <a:solidFill>
            <a:srgbClr val="D9D9D9"/>
          </a:solidFill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5B3F623E-A2C9-4E68-8177-A503A537D420}"/>
                </a:ext>
              </a:extLst>
            </p:cNvPr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grpFill/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74683B55-9FC4-4FD3-8D7C-9BC98CFF8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7" name="Group 12">
              <a:extLst>
                <a:ext uri="{FF2B5EF4-FFF2-40B4-BE49-F238E27FC236}">
                  <a16:creationId xmlns:a16="http://schemas.microsoft.com/office/drawing/2014/main" id="{59045709-4211-4AE8-AAD6-996031B379F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99" name="Freeform 13">
                <a:extLst>
                  <a:ext uri="{FF2B5EF4-FFF2-40B4-BE49-F238E27FC236}">
                    <a16:creationId xmlns:a16="http://schemas.microsoft.com/office/drawing/2014/main" id="{E15283F9-1FD2-45E2-9F6B-1B294F3C4D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14">
                <a:extLst>
                  <a:ext uri="{FF2B5EF4-FFF2-40B4-BE49-F238E27FC236}">
                    <a16:creationId xmlns:a16="http://schemas.microsoft.com/office/drawing/2014/main" id="{AC511EA8-9967-4FEC-A874-EA699C171C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6B0DB240-A942-44F3-AF50-820418CCAD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자유형 12">
              <a:extLst>
                <a:ext uri="{FF2B5EF4-FFF2-40B4-BE49-F238E27FC236}">
                  <a16:creationId xmlns:a16="http://schemas.microsoft.com/office/drawing/2014/main" id="{51034768-A589-4750-877E-767FC8503D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7E54D9B5-4B59-422C-BA05-4740868FB095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55" name="Group 20">
              <a:extLst>
                <a:ext uri="{FF2B5EF4-FFF2-40B4-BE49-F238E27FC236}">
                  <a16:creationId xmlns:a16="http://schemas.microsoft.com/office/drawing/2014/main" id="{956626D8-BBC7-432B-9ADC-D14140BE909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95" name="Freeform 22">
                <a:extLst>
                  <a:ext uri="{FF2B5EF4-FFF2-40B4-BE49-F238E27FC236}">
                    <a16:creationId xmlns:a16="http://schemas.microsoft.com/office/drawing/2014/main" id="{1A72EDCB-8D2E-4539-9A1F-61BA989B6B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solidFill>
                <a:srgbClr val="7F7F7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Freeform 23">
                <a:extLst>
                  <a:ext uri="{FF2B5EF4-FFF2-40B4-BE49-F238E27FC236}">
                    <a16:creationId xmlns:a16="http://schemas.microsoft.com/office/drawing/2014/main" id="{42BB8398-74DD-4055-82B6-4E034ECA36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24">
                <a:extLst>
                  <a:ext uri="{FF2B5EF4-FFF2-40B4-BE49-F238E27FC236}">
                    <a16:creationId xmlns:a16="http://schemas.microsoft.com/office/drawing/2014/main" id="{CC22BB2A-3A67-45E7-BB6D-D17D42C4C6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7F7F7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Freeform 25">
                <a:extLst>
                  <a:ext uri="{FF2B5EF4-FFF2-40B4-BE49-F238E27FC236}">
                    <a16:creationId xmlns:a16="http://schemas.microsoft.com/office/drawing/2014/main" id="{BDBBA9D7-3BB9-41FD-A775-5B27D2956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8" name="Group 16">
              <a:extLst>
                <a:ext uri="{FF2B5EF4-FFF2-40B4-BE49-F238E27FC236}">
                  <a16:creationId xmlns:a16="http://schemas.microsoft.com/office/drawing/2014/main" id="{6235872A-88BB-4D7D-ACFF-65D99C61422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91" name="Freeform 17">
                <a:extLst>
                  <a:ext uri="{FF2B5EF4-FFF2-40B4-BE49-F238E27FC236}">
                    <a16:creationId xmlns:a16="http://schemas.microsoft.com/office/drawing/2014/main" id="{9AE5C2D5-4BD6-4886-86ED-81CE4E1C4D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18">
                <a:extLst>
                  <a:ext uri="{FF2B5EF4-FFF2-40B4-BE49-F238E27FC236}">
                    <a16:creationId xmlns:a16="http://schemas.microsoft.com/office/drawing/2014/main" id="{EE14E2F5-7115-435F-8C07-9B7C6F782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19">
                <a:extLst>
                  <a:ext uri="{FF2B5EF4-FFF2-40B4-BE49-F238E27FC236}">
                    <a16:creationId xmlns:a16="http://schemas.microsoft.com/office/drawing/2014/main" id="{1B62D8EB-46D0-4AB9-92CD-1433618F7F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20">
                <a:extLst>
                  <a:ext uri="{FF2B5EF4-FFF2-40B4-BE49-F238E27FC236}">
                    <a16:creationId xmlns:a16="http://schemas.microsoft.com/office/drawing/2014/main" id="{4374459F-9608-4109-B6CC-A30C38E302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9" name="Group 31">
              <a:extLst>
                <a:ext uri="{FF2B5EF4-FFF2-40B4-BE49-F238E27FC236}">
                  <a16:creationId xmlns:a16="http://schemas.microsoft.com/office/drawing/2014/main" id="{139C04C0-986D-426F-A93A-7223632E32E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60" name="Freeform 32">
                <a:extLst>
                  <a:ext uri="{FF2B5EF4-FFF2-40B4-BE49-F238E27FC236}">
                    <a16:creationId xmlns:a16="http://schemas.microsoft.com/office/drawing/2014/main" id="{2E20523C-73CC-4B62-8289-37907E53F3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33">
                <a:extLst>
                  <a:ext uri="{FF2B5EF4-FFF2-40B4-BE49-F238E27FC236}">
                    <a16:creationId xmlns:a16="http://schemas.microsoft.com/office/drawing/2014/main" id="{A2D939F3-FB3F-44B8-9F96-0421EF65C3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5" name="그래픽 4" descr="오른쪽 캐럿 단색으로 채워진">
            <a:extLst>
              <a:ext uri="{FF2B5EF4-FFF2-40B4-BE49-F238E27FC236}">
                <a16:creationId xmlns:a16="http://schemas.microsoft.com/office/drawing/2014/main" id="{B2D29891-F9A0-4F0E-88B2-C32F7EF4EC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1953" y="455332"/>
            <a:ext cx="664192" cy="66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48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E6E5EB"/>
            </a:gs>
            <a:gs pos="50000">
              <a:srgbClr val="FEB95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LearningX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 소개</a:t>
            </a:r>
            <a:endParaRPr lang="en-US" altLang="ko-KR" sz="24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7648180" y="3037290"/>
            <a:ext cx="3713804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푸시 알림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세부적으로 설정이 가능함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10801F-757A-2B47-A56E-888DB4B53542}"/>
              </a:ext>
            </a:extLst>
          </p:cNvPr>
          <p:cNvGrpSpPr/>
          <p:nvPr/>
        </p:nvGrpSpPr>
        <p:grpSpPr>
          <a:xfrm>
            <a:off x="2357867" y="1343459"/>
            <a:ext cx="2409691" cy="4739059"/>
            <a:chOff x="5260201" y="406274"/>
            <a:chExt cx="2409691" cy="4739059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BEA664F2-8629-F648-BFF9-AE5FD0B44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47865" y="574366"/>
              <a:ext cx="2034365" cy="4402876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411189BC-9700-DE4C-BE6A-713C1F8EF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0201" y="406274"/>
              <a:ext cx="2409691" cy="4739059"/>
            </a:xfrm>
            <a:prstGeom prst="rect">
              <a:avLst/>
            </a:prstGeom>
          </p:spPr>
        </p:pic>
      </p:grpSp>
      <p:cxnSp>
        <p:nvCxnSpPr>
          <p:cNvPr id="62" name="직선 연결선 51">
            <a:extLst>
              <a:ext uri="{FF2B5EF4-FFF2-40B4-BE49-F238E27FC236}">
                <a16:creationId xmlns:a16="http://schemas.microsoft.com/office/drawing/2014/main" id="{85FECE72-2AAB-5B4B-8F60-2D6D043C1840}"/>
              </a:ext>
            </a:extLst>
          </p:cNvPr>
          <p:cNvCxnSpPr>
            <a:cxnSpLocks/>
          </p:cNvCxnSpPr>
          <p:nvPr/>
        </p:nvCxnSpPr>
        <p:spPr>
          <a:xfrm>
            <a:off x="4034790" y="3429000"/>
            <a:ext cx="317291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66720A2-4AC2-419D-A752-6BA728C90DC9}"/>
              </a:ext>
            </a:extLst>
          </p:cNvPr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  <a:solidFill>
            <a:srgbClr val="D9D9D9"/>
          </a:solidFill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0729330B-D951-4C8A-8B7B-5A2E0AF0215F}"/>
                </a:ext>
              </a:extLst>
            </p:cNvPr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grpFill/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485E89DE-4B08-4AF5-8669-AD596B736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3" name="Group 12">
              <a:extLst>
                <a:ext uri="{FF2B5EF4-FFF2-40B4-BE49-F238E27FC236}">
                  <a16:creationId xmlns:a16="http://schemas.microsoft.com/office/drawing/2014/main" id="{9028ACDF-9979-4B87-B738-5C5B5D2F168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52" name="Freeform 13">
                <a:extLst>
                  <a:ext uri="{FF2B5EF4-FFF2-40B4-BE49-F238E27FC236}">
                    <a16:creationId xmlns:a16="http://schemas.microsoft.com/office/drawing/2014/main" id="{19B8C7F0-F0BE-4BF7-8C97-4D11F3E473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14">
                <a:extLst>
                  <a:ext uri="{FF2B5EF4-FFF2-40B4-BE49-F238E27FC236}">
                    <a16:creationId xmlns:a16="http://schemas.microsoft.com/office/drawing/2014/main" id="{269C3988-38C3-4479-ADFC-D255487AFE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79DFB12A-7F99-45E9-BC23-1B48A34049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자유형 12">
              <a:extLst>
                <a:ext uri="{FF2B5EF4-FFF2-40B4-BE49-F238E27FC236}">
                  <a16:creationId xmlns:a16="http://schemas.microsoft.com/office/drawing/2014/main" id="{71BA9816-F0A4-4160-B1B0-44D76E172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28C6BEBF-141E-4933-B990-EC6D5D24120E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7" name="Group 20">
              <a:extLst>
                <a:ext uri="{FF2B5EF4-FFF2-40B4-BE49-F238E27FC236}">
                  <a16:creationId xmlns:a16="http://schemas.microsoft.com/office/drawing/2014/main" id="{50727841-E506-49AD-B81B-18624551949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48" name="Freeform 22">
                <a:extLst>
                  <a:ext uri="{FF2B5EF4-FFF2-40B4-BE49-F238E27FC236}">
                    <a16:creationId xmlns:a16="http://schemas.microsoft.com/office/drawing/2014/main" id="{08192DA3-D8A4-437C-A1B8-D21E69D54E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solidFill>
                <a:srgbClr val="7F7F7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23">
                <a:extLst>
                  <a:ext uri="{FF2B5EF4-FFF2-40B4-BE49-F238E27FC236}">
                    <a16:creationId xmlns:a16="http://schemas.microsoft.com/office/drawing/2014/main" id="{72DBD54E-49AE-4E26-A013-26176FCA05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24">
                <a:extLst>
                  <a:ext uri="{FF2B5EF4-FFF2-40B4-BE49-F238E27FC236}">
                    <a16:creationId xmlns:a16="http://schemas.microsoft.com/office/drawing/2014/main" id="{03C968FF-BD68-4DFC-8925-97DE3B6953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7F7F7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25">
                <a:extLst>
                  <a:ext uri="{FF2B5EF4-FFF2-40B4-BE49-F238E27FC236}">
                    <a16:creationId xmlns:a16="http://schemas.microsoft.com/office/drawing/2014/main" id="{9A2C9D75-F665-4122-BD2D-094C4315A5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8" name="Group 16">
              <a:extLst>
                <a:ext uri="{FF2B5EF4-FFF2-40B4-BE49-F238E27FC236}">
                  <a16:creationId xmlns:a16="http://schemas.microsoft.com/office/drawing/2014/main" id="{E44D6E17-4D97-476A-A8AF-3D4535B11F5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42" name="Freeform 17">
                <a:extLst>
                  <a:ext uri="{FF2B5EF4-FFF2-40B4-BE49-F238E27FC236}">
                    <a16:creationId xmlns:a16="http://schemas.microsoft.com/office/drawing/2014/main" id="{4B56335F-FB5E-4ACC-9655-10A5FB2717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8">
                <a:extLst>
                  <a:ext uri="{FF2B5EF4-FFF2-40B4-BE49-F238E27FC236}">
                    <a16:creationId xmlns:a16="http://schemas.microsoft.com/office/drawing/2014/main" id="{14F5E2C2-4A45-47AA-B3CF-9DB86E373E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19">
                <a:extLst>
                  <a:ext uri="{FF2B5EF4-FFF2-40B4-BE49-F238E27FC236}">
                    <a16:creationId xmlns:a16="http://schemas.microsoft.com/office/drawing/2014/main" id="{D5F6F042-0E54-4F63-A9F0-08F05CA105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20">
                <a:extLst>
                  <a:ext uri="{FF2B5EF4-FFF2-40B4-BE49-F238E27FC236}">
                    <a16:creationId xmlns:a16="http://schemas.microsoft.com/office/drawing/2014/main" id="{5C42CF0E-B862-472F-BEF2-A7BEA21F17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9" name="Group 31">
              <a:extLst>
                <a:ext uri="{FF2B5EF4-FFF2-40B4-BE49-F238E27FC236}">
                  <a16:creationId xmlns:a16="http://schemas.microsoft.com/office/drawing/2014/main" id="{4BB7B2F3-39F9-496F-8F31-26A7B100D9F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40" name="Freeform 32">
                <a:extLst>
                  <a:ext uri="{FF2B5EF4-FFF2-40B4-BE49-F238E27FC236}">
                    <a16:creationId xmlns:a16="http://schemas.microsoft.com/office/drawing/2014/main" id="{0A6C04C4-BF18-4CC2-A754-DC07C3E11C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33">
                <a:extLst>
                  <a:ext uri="{FF2B5EF4-FFF2-40B4-BE49-F238E27FC236}">
                    <a16:creationId xmlns:a16="http://schemas.microsoft.com/office/drawing/2014/main" id="{41A78E1B-F29F-4528-86B6-BAED6A4E48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54" name="그래픽 53" descr="오른쪽 캐럿 단색으로 채워진">
            <a:extLst>
              <a:ext uri="{FF2B5EF4-FFF2-40B4-BE49-F238E27FC236}">
                <a16:creationId xmlns:a16="http://schemas.microsoft.com/office/drawing/2014/main" id="{FDAF1420-4544-471C-B969-498DAC776D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1953" y="455332"/>
            <a:ext cx="664192" cy="66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734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E6E5EB"/>
            </a:gs>
            <a:gs pos="50000">
              <a:srgbClr val="FEB95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LearningX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 소개</a:t>
            </a:r>
            <a:endParaRPr lang="en-US" altLang="ko-KR" sz="24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7653521" y="2106824"/>
            <a:ext cx="3713804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강의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강의를 터치하면 관련 리스트가 나옴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7648180" y="3980480"/>
            <a:ext cx="3713804" cy="1066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강의 콘텐츠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강의 콘텐츠 터치 시 사파리를 호출해 웹 페이지를 염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(iOS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기준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)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1C9CEDA-0DD5-254C-B2BA-5C52058AA4F7}"/>
              </a:ext>
            </a:extLst>
          </p:cNvPr>
          <p:cNvGrpSpPr/>
          <p:nvPr/>
        </p:nvGrpSpPr>
        <p:grpSpPr>
          <a:xfrm>
            <a:off x="1143094" y="1343457"/>
            <a:ext cx="2409691" cy="4739059"/>
            <a:chOff x="5260201" y="406274"/>
            <a:chExt cx="2409691" cy="4739059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15962BF-7118-9444-B7A4-9BA614FA3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47865" y="574366"/>
              <a:ext cx="2034365" cy="4402876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3AB69507-2E80-C54A-B108-C585FCE2D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0201" y="406274"/>
              <a:ext cx="2409691" cy="4739059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B6A0BAD-1874-2B42-9F41-DBF9F348EAAC}"/>
              </a:ext>
            </a:extLst>
          </p:cNvPr>
          <p:cNvGrpSpPr/>
          <p:nvPr/>
        </p:nvGrpSpPr>
        <p:grpSpPr>
          <a:xfrm>
            <a:off x="3535607" y="1337184"/>
            <a:ext cx="2409691" cy="4739059"/>
            <a:chOff x="5260201" y="406274"/>
            <a:chExt cx="2409691" cy="4739059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4666FBEA-8874-3847-A0D5-9AB3BBA0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47865" y="574366"/>
              <a:ext cx="2034365" cy="4402876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4A635BF0-B849-F945-AEBD-41EEE4765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0201" y="406274"/>
              <a:ext cx="2409691" cy="4739059"/>
            </a:xfrm>
            <a:prstGeom prst="rect">
              <a:avLst/>
            </a:prstGeom>
          </p:spPr>
        </p:pic>
      </p:grpSp>
      <p:cxnSp>
        <p:nvCxnSpPr>
          <p:cNvPr id="52" name="직선 연결선 51"/>
          <p:cNvCxnSpPr/>
          <p:nvPr/>
        </p:nvCxnSpPr>
        <p:spPr>
          <a:xfrm>
            <a:off x="5206434" y="4528895"/>
            <a:ext cx="2021305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51">
            <a:extLst>
              <a:ext uri="{FF2B5EF4-FFF2-40B4-BE49-F238E27FC236}">
                <a16:creationId xmlns:a16="http://schemas.microsoft.com/office/drawing/2014/main" id="{85FECE72-2AAB-5B4B-8F60-2D6D043C1840}"/>
              </a:ext>
            </a:extLst>
          </p:cNvPr>
          <p:cNvCxnSpPr>
            <a:cxnSpLocks/>
          </p:cNvCxnSpPr>
          <p:nvPr/>
        </p:nvCxnSpPr>
        <p:spPr>
          <a:xfrm>
            <a:off x="2694658" y="2521617"/>
            <a:ext cx="453308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4D3202E-A103-407B-9E1A-19C2EE706491}"/>
              </a:ext>
            </a:extLst>
          </p:cNvPr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  <a:solidFill>
            <a:srgbClr val="D9D9D9"/>
          </a:solidFill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F46254E1-54AF-4417-80C4-BDC3D675FBA5}"/>
                </a:ext>
              </a:extLst>
            </p:cNvPr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grpFill/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4D16A2F8-6628-4083-95BC-B849AEC63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9" name="Group 12">
              <a:extLst>
                <a:ext uri="{FF2B5EF4-FFF2-40B4-BE49-F238E27FC236}">
                  <a16:creationId xmlns:a16="http://schemas.microsoft.com/office/drawing/2014/main" id="{7657FD01-4DA9-4FC7-BE70-859A681394D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60" name="Freeform 13">
                <a:extLst>
                  <a:ext uri="{FF2B5EF4-FFF2-40B4-BE49-F238E27FC236}">
                    <a16:creationId xmlns:a16="http://schemas.microsoft.com/office/drawing/2014/main" id="{D6960AE6-D393-4C12-97F9-2CD7B4DAA4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14">
                <a:extLst>
                  <a:ext uri="{FF2B5EF4-FFF2-40B4-BE49-F238E27FC236}">
                    <a16:creationId xmlns:a16="http://schemas.microsoft.com/office/drawing/2014/main" id="{9459030A-8A98-4EC1-BAC1-0AAFC72BFC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A7B66658-4DC1-4A84-AC6B-BA11B600FF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자유형 12">
              <a:extLst>
                <a:ext uri="{FF2B5EF4-FFF2-40B4-BE49-F238E27FC236}">
                  <a16:creationId xmlns:a16="http://schemas.microsoft.com/office/drawing/2014/main" id="{CEC9ECE0-65B1-4545-9146-8466909D1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9DE4BC9C-82FE-49E9-B230-20C2CD9ACA45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6" name="Group 20">
              <a:extLst>
                <a:ext uri="{FF2B5EF4-FFF2-40B4-BE49-F238E27FC236}">
                  <a16:creationId xmlns:a16="http://schemas.microsoft.com/office/drawing/2014/main" id="{ED32EA08-71F5-4BBB-84D9-1DF5408B85C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56" name="Freeform 22">
                <a:extLst>
                  <a:ext uri="{FF2B5EF4-FFF2-40B4-BE49-F238E27FC236}">
                    <a16:creationId xmlns:a16="http://schemas.microsoft.com/office/drawing/2014/main" id="{D8F1F7F2-BE2F-4604-8EFC-9C59CECF2C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solidFill>
                <a:srgbClr val="7F7F7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23">
                <a:extLst>
                  <a:ext uri="{FF2B5EF4-FFF2-40B4-BE49-F238E27FC236}">
                    <a16:creationId xmlns:a16="http://schemas.microsoft.com/office/drawing/2014/main" id="{EB795CB6-DDBE-4FDA-BA4F-275B0D3E65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24">
                <a:extLst>
                  <a:ext uri="{FF2B5EF4-FFF2-40B4-BE49-F238E27FC236}">
                    <a16:creationId xmlns:a16="http://schemas.microsoft.com/office/drawing/2014/main" id="{49FD78FE-5D75-4134-BBEF-BD4D216F78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7F7F7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25">
                <a:extLst>
                  <a:ext uri="{FF2B5EF4-FFF2-40B4-BE49-F238E27FC236}">
                    <a16:creationId xmlns:a16="http://schemas.microsoft.com/office/drawing/2014/main" id="{9AB3C921-CE0D-4EAC-8E5E-6E5F94A62B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7" name="Group 16">
              <a:extLst>
                <a:ext uri="{FF2B5EF4-FFF2-40B4-BE49-F238E27FC236}">
                  <a16:creationId xmlns:a16="http://schemas.microsoft.com/office/drawing/2014/main" id="{2379012D-7481-4A2B-A803-4374CF3A471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51" name="Freeform 17">
                <a:extLst>
                  <a:ext uri="{FF2B5EF4-FFF2-40B4-BE49-F238E27FC236}">
                    <a16:creationId xmlns:a16="http://schemas.microsoft.com/office/drawing/2014/main" id="{A99605C1-793C-40C5-ACF0-947B1F19B5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18">
                <a:extLst>
                  <a:ext uri="{FF2B5EF4-FFF2-40B4-BE49-F238E27FC236}">
                    <a16:creationId xmlns:a16="http://schemas.microsoft.com/office/drawing/2014/main" id="{FA005290-CAF1-4CBC-8C64-8A3AC107C1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19">
                <a:extLst>
                  <a:ext uri="{FF2B5EF4-FFF2-40B4-BE49-F238E27FC236}">
                    <a16:creationId xmlns:a16="http://schemas.microsoft.com/office/drawing/2014/main" id="{FBBA02F7-3177-4FCA-A8C9-1C9BD262C2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20">
                <a:extLst>
                  <a:ext uri="{FF2B5EF4-FFF2-40B4-BE49-F238E27FC236}">
                    <a16:creationId xmlns:a16="http://schemas.microsoft.com/office/drawing/2014/main" id="{50F8F2DB-9931-4335-9066-AAB4FDEE06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8" name="Group 31">
              <a:extLst>
                <a:ext uri="{FF2B5EF4-FFF2-40B4-BE49-F238E27FC236}">
                  <a16:creationId xmlns:a16="http://schemas.microsoft.com/office/drawing/2014/main" id="{4566558F-6F07-498E-B49F-2616B2181B3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49" name="Freeform 32">
                <a:extLst>
                  <a:ext uri="{FF2B5EF4-FFF2-40B4-BE49-F238E27FC236}">
                    <a16:creationId xmlns:a16="http://schemas.microsoft.com/office/drawing/2014/main" id="{428FAF36-CDEA-4E57-A8CF-E472C89F6A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33">
                <a:extLst>
                  <a:ext uri="{FF2B5EF4-FFF2-40B4-BE49-F238E27FC236}">
                    <a16:creationId xmlns:a16="http://schemas.microsoft.com/office/drawing/2014/main" id="{BDE948F0-C578-41E9-A7A9-0DA279EE2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63" name="그래픽 62" descr="오른쪽 캐럿 단색으로 채워진">
            <a:extLst>
              <a:ext uri="{FF2B5EF4-FFF2-40B4-BE49-F238E27FC236}">
                <a16:creationId xmlns:a16="http://schemas.microsoft.com/office/drawing/2014/main" id="{E2942A58-D3B2-438A-9FEE-BE7917670C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1953" y="455332"/>
            <a:ext cx="664192" cy="66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959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E6E5EB"/>
            </a:gs>
            <a:gs pos="50000">
              <a:srgbClr val="FEB95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LearningX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 소개</a:t>
            </a:r>
            <a:endParaRPr lang="en-US" altLang="ko-KR" sz="24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7648180" y="1989812"/>
            <a:ext cx="3713804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알림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공지 등록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과제 생성 등 새로운 정보가 생기면 알림 창에 등록됨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7648180" y="4142063"/>
            <a:ext cx="3713804" cy="743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메시지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학생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조교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교수님께 쪽지를 보낼 수 있음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1A92360-40CC-CB4F-A6C0-D1E348775AD0}"/>
              </a:ext>
            </a:extLst>
          </p:cNvPr>
          <p:cNvGrpSpPr/>
          <p:nvPr/>
        </p:nvGrpSpPr>
        <p:grpSpPr>
          <a:xfrm>
            <a:off x="1143094" y="1343458"/>
            <a:ext cx="2409691" cy="4739059"/>
            <a:chOff x="5260201" y="406274"/>
            <a:chExt cx="2409691" cy="4739059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3D621853-29F5-0841-B7F9-38B4DCBCE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47865" y="574366"/>
              <a:ext cx="2034365" cy="4402876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9EC83448-863E-D447-B427-F1E0234FC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0201" y="406274"/>
              <a:ext cx="2409691" cy="4739059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136C29F-D456-BD4A-8ED5-91C9231E9324}"/>
              </a:ext>
            </a:extLst>
          </p:cNvPr>
          <p:cNvGrpSpPr/>
          <p:nvPr/>
        </p:nvGrpSpPr>
        <p:grpSpPr>
          <a:xfrm>
            <a:off x="3535607" y="1343458"/>
            <a:ext cx="2409691" cy="4739059"/>
            <a:chOff x="3524177" y="607391"/>
            <a:chExt cx="2409691" cy="4739059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8A0609CD-C9B7-D042-89CF-11248AA52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11841" y="775483"/>
              <a:ext cx="2034365" cy="4402876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7620C275-839A-CF4C-B77C-F94711A67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4177" y="607391"/>
              <a:ext cx="2409691" cy="4739059"/>
            </a:xfrm>
            <a:prstGeom prst="rect">
              <a:avLst/>
            </a:prstGeom>
          </p:spPr>
        </p:pic>
      </p:grpSp>
      <p:cxnSp>
        <p:nvCxnSpPr>
          <p:cNvPr id="62" name="직선 연결선 51">
            <a:extLst>
              <a:ext uri="{FF2B5EF4-FFF2-40B4-BE49-F238E27FC236}">
                <a16:creationId xmlns:a16="http://schemas.microsoft.com/office/drawing/2014/main" id="{85FECE72-2AAB-5B4B-8F60-2D6D043C1840}"/>
              </a:ext>
            </a:extLst>
          </p:cNvPr>
          <p:cNvCxnSpPr>
            <a:cxnSpLocks/>
          </p:cNvCxnSpPr>
          <p:nvPr/>
        </p:nvCxnSpPr>
        <p:spPr>
          <a:xfrm>
            <a:off x="2694658" y="2658777"/>
            <a:ext cx="453308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5206434" y="4528895"/>
            <a:ext cx="2021305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1DCF578-971A-4F1A-9058-CF89C37B374D}"/>
              </a:ext>
            </a:extLst>
          </p:cNvPr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  <a:solidFill>
            <a:srgbClr val="D9D9D9"/>
          </a:solidFill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0D116783-9080-4F63-B888-F240B3A38BAD}"/>
                </a:ext>
              </a:extLst>
            </p:cNvPr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grpFill/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7F40E338-2F9C-4B5E-B066-2A2421F98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12">
              <a:extLst>
                <a:ext uri="{FF2B5EF4-FFF2-40B4-BE49-F238E27FC236}">
                  <a16:creationId xmlns:a16="http://schemas.microsoft.com/office/drawing/2014/main" id="{46C73EE6-A2AD-4110-95BA-3C8A7FD2B0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60" name="Freeform 13">
                <a:extLst>
                  <a:ext uri="{FF2B5EF4-FFF2-40B4-BE49-F238E27FC236}">
                    <a16:creationId xmlns:a16="http://schemas.microsoft.com/office/drawing/2014/main" id="{BFA3878F-51A3-4AFE-8AD4-3196EF844E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14">
                <a:extLst>
                  <a:ext uri="{FF2B5EF4-FFF2-40B4-BE49-F238E27FC236}">
                    <a16:creationId xmlns:a16="http://schemas.microsoft.com/office/drawing/2014/main" id="{AF7E0C0E-41AB-4847-B6A6-BA6465B73B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FAEBC4BD-B009-423B-B504-7A4A932207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자유형 12">
              <a:extLst>
                <a:ext uri="{FF2B5EF4-FFF2-40B4-BE49-F238E27FC236}">
                  <a16:creationId xmlns:a16="http://schemas.microsoft.com/office/drawing/2014/main" id="{8224936E-9EB9-43D2-B756-B982A4A4A7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2F7C9DD4-7392-480B-9B22-73CFC5A4977F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6" name="Group 20">
              <a:extLst>
                <a:ext uri="{FF2B5EF4-FFF2-40B4-BE49-F238E27FC236}">
                  <a16:creationId xmlns:a16="http://schemas.microsoft.com/office/drawing/2014/main" id="{DF4A3937-541B-4C2C-A33F-5E8878C58F4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56" name="Freeform 22">
                <a:extLst>
                  <a:ext uri="{FF2B5EF4-FFF2-40B4-BE49-F238E27FC236}">
                    <a16:creationId xmlns:a16="http://schemas.microsoft.com/office/drawing/2014/main" id="{B1B89871-A90C-4905-BE44-5023AB3538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solidFill>
                <a:srgbClr val="7F7F7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23">
                <a:extLst>
                  <a:ext uri="{FF2B5EF4-FFF2-40B4-BE49-F238E27FC236}">
                    <a16:creationId xmlns:a16="http://schemas.microsoft.com/office/drawing/2014/main" id="{7E698920-157C-47AE-9881-05A5742513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24">
                <a:extLst>
                  <a:ext uri="{FF2B5EF4-FFF2-40B4-BE49-F238E27FC236}">
                    <a16:creationId xmlns:a16="http://schemas.microsoft.com/office/drawing/2014/main" id="{58A2D5E4-2A91-4271-9BAE-7746AD1048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7F7F7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25">
                <a:extLst>
                  <a:ext uri="{FF2B5EF4-FFF2-40B4-BE49-F238E27FC236}">
                    <a16:creationId xmlns:a16="http://schemas.microsoft.com/office/drawing/2014/main" id="{3D2004E6-27E9-48A9-B09D-8A602ED3B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7" name="Group 16">
              <a:extLst>
                <a:ext uri="{FF2B5EF4-FFF2-40B4-BE49-F238E27FC236}">
                  <a16:creationId xmlns:a16="http://schemas.microsoft.com/office/drawing/2014/main" id="{53FC4523-DAA5-4E2D-8BE3-5973D3EDC15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51" name="Freeform 17">
                <a:extLst>
                  <a:ext uri="{FF2B5EF4-FFF2-40B4-BE49-F238E27FC236}">
                    <a16:creationId xmlns:a16="http://schemas.microsoft.com/office/drawing/2014/main" id="{DF34AEB8-A08B-4BBA-8DF0-E32EB6F208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18">
                <a:extLst>
                  <a:ext uri="{FF2B5EF4-FFF2-40B4-BE49-F238E27FC236}">
                    <a16:creationId xmlns:a16="http://schemas.microsoft.com/office/drawing/2014/main" id="{E212C66D-4E05-4F58-8E4E-B6FA0EB568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19">
                <a:extLst>
                  <a:ext uri="{FF2B5EF4-FFF2-40B4-BE49-F238E27FC236}">
                    <a16:creationId xmlns:a16="http://schemas.microsoft.com/office/drawing/2014/main" id="{4E9BCD24-6F64-4D55-8AC5-2064785F78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20">
                <a:extLst>
                  <a:ext uri="{FF2B5EF4-FFF2-40B4-BE49-F238E27FC236}">
                    <a16:creationId xmlns:a16="http://schemas.microsoft.com/office/drawing/2014/main" id="{2CA1F1C3-88DB-4A96-835B-FEA11923D7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8" name="Group 31">
              <a:extLst>
                <a:ext uri="{FF2B5EF4-FFF2-40B4-BE49-F238E27FC236}">
                  <a16:creationId xmlns:a16="http://schemas.microsoft.com/office/drawing/2014/main" id="{EB2B0713-D3A8-46F0-B753-6714CA3E65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49" name="Freeform 32">
                <a:extLst>
                  <a:ext uri="{FF2B5EF4-FFF2-40B4-BE49-F238E27FC236}">
                    <a16:creationId xmlns:a16="http://schemas.microsoft.com/office/drawing/2014/main" id="{96E7FABB-F004-4845-8050-EF0303B29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33">
                <a:extLst>
                  <a:ext uri="{FF2B5EF4-FFF2-40B4-BE49-F238E27FC236}">
                    <a16:creationId xmlns:a16="http://schemas.microsoft.com/office/drawing/2014/main" id="{31157FB2-51E4-44CE-B069-76D939EDF7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63" name="그래픽 62" descr="오른쪽 캐럿 단색으로 채워진">
            <a:extLst>
              <a:ext uri="{FF2B5EF4-FFF2-40B4-BE49-F238E27FC236}">
                <a16:creationId xmlns:a16="http://schemas.microsoft.com/office/drawing/2014/main" id="{EC9F375A-F0DE-4E8A-BD6F-059A0CAF54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1953" y="455332"/>
            <a:ext cx="664192" cy="66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84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E6E5EB"/>
            </a:gs>
            <a:gs pos="50000">
              <a:srgbClr val="FEB95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LearningX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 소개</a:t>
            </a:r>
            <a:endParaRPr lang="en-US" altLang="ko-KR" sz="24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7648180" y="1874652"/>
            <a:ext cx="3713804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캘린더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선택된 날짜에 업로드 된 공지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b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선택된 날짜까지 제출해야하는 과제를 보여줌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7648180" y="3980480"/>
            <a:ext cx="3713804" cy="1066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할 일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곧 마감되는 과제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강의들을 현재 날짜 기준으로 오름차순으로 보여줌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C632EEC-CD16-CA4E-A852-35A1EDB2E435}"/>
              </a:ext>
            </a:extLst>
          </p:cNvPr>
          <p:cNvGrpSpPr/>
          <p:nvPr/>
        </p:nvGrpSpPr>
        <p:grpSpPr>
          <a:xfrm>
            <a:off x="1141193" y="1343459"/>
            <a:ext cx="2409691" cy="4739059"/>
            <a:chOff x="5260201" y="406274"/>
            <a:chExt cx="2409691" cy="4739059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9B5AE4D7-318E-5248-9844-54F9D9A5A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47865" y="574366"/>
              <a:ext cx="2034365" cy="4402876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EA422149-1763-9041-A667-5F4104306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0201" y="406274"/>
              <a:ext cx="2409691" cy="4739059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0F59EA5-75AF-5749-8827-C5700FC1E0A9}"/>
              </a:ext>
            </a:extLst>
          </p:cNvPr>
          <p:cNvGrpSpPr/>
          <p:nvPr/>
        </p:nvGrpSpPr>
        <p:grpSpPr>
          <a:xfrm>
            <a:off x="3536993" y="1343458"/>
            <a:ext cx="2409691" cy="4739059"/>
            <a:chOff x="3546846" y="460206"/>
            <a:chExt cx="2409691" cy="4739059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BD937C9D-0EFE-2E42-ABD6-895AA54A3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34510" y="628298"/>
              <a:ext cx="2034365" cy="4402876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84A2479C-5792-CD43-9400-49FAA0BAD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6846" y="460206"/>
              <a:ext cx="2409691" cy="4739059"/>
            </a:xfrm>
            <a:prstGeom prst="rect">
              <a:avLst/>
            </a:prstGeom>
          </p:spPr>
        </p:pic>
      </p:grpSp>
      <p:cxnSp>
        <p:nvCxnSpPr>
          <p:cNvPr id="62" name="직선 연결선 51">
            <a:extLst>
              <a:ext uri="{FF2B5EF4-FFF2-40B4-BE49-F238E27FC236}">
                <a16:creationId xmlns:a16="http://schemas.microsoft.com/office/drawing/2014/main" id="{85FECE72-2AAB-5B4B-8F60-2D6D043C1840}"/>
              </a:ext>
            </a:extLst>
          </p:cNvPr>
          <p:cNvCxnSpPr>
            <a:cxnSpLocks/>
          </p:cNvCxnSpPr>
          <p:nvPr/>
        </p:nvCxnSpPr>
        <p:spPr>
          <a:xfrm>
            <a:off x="2694658" y="2658777"/>
            <a:ext cx="453308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5206434" y="4528895"/>
            <a:ext cx="2021305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FCEB382-EFE9-41DF-BC07-F342372D4A85}"/>
              </a:ext>
            </a:extLst>
          </p:cNvPr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  <a:solidFill>
            <a:srgbClr val="D9D9D9"/>
          </a:solidFill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2457BDD-C16F-494C-8A7D-74D6C250F509}"/>
                </a:ext>
              </a:extLst>
            </p:cNvPr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grpFill/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72584F6D-0554-4681-8ABF-F74FE0B24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8" name="Group 12">
              <a:extLst>
                <a:ext uri="{FF2B5EF4-FFF2-40B4-BE49-F238E27FC236}">
                  <a16:creationId xmlns:a16="http://schemas.microsoft.com/office/drawing/2014/main" id="{88685FF7-9A4B-41CD-B64D-211555EE994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61" name="Freeform 13">
                <a:extLst>
                  <a:ext uri="{FF2B5EF4-FFF2-40B4-BE49-F238E27FC236}">
                    <a16:creationId xmlns:a16="http://schemas.microsoft.com/office/drawing/2014/main" id="{F16662DF-8698-45D5-9AE8-6E235F06A7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14">
                <a:extLst>
                  <a:ext uri="{FF2B5EF4-FFF2-40B4-BE49-F238E27FC236}">
                    <a16:creationId xmlns:a16="http://schemas.microsoft.com/office/drawing/2014/main" id="{02CCCE42-9393-462B-A722-79CDA56E31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40FF64BC-19E8-43EB-AB7A-AE18D90B43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자유형 12">
              <a:extLst>
                <a:ext uri="{FF2B5EF4-FFF2-40B4-BE49-F238E27FC236}">
                  <a16:creationId xmlns:a16="http://schemas.microsoft.com/office/drawing/2014/main" id="{BF04B20F-E6D2-4BDF-BA04-D038D1481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D2CACC12-FEBA-4F0F-A9D6-46BF2D77A005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BDE965FE-A6AE-4DE6-A1AA-F2F4F7E532B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57" name="Freeform 22">
                <a:extLst>
                  <a:ext uri="{FF2B5EF4-FFF2-40B4-BE49-F238E27FC236}">
                    <a16:creationId xmlns:a16="http://schemas.microsoft.com/office/drawing/2014/main" id="{89D2DE8E-E432-40EB-959E-4103B1D70B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solidFill>
                <a:srgbClr val="7F7F7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23">
                <a:extLst>
                  <a:ext uri="{FF2B5EF4-FFF2-40B4-BE49-F238E27FC236}">
                    <a16:creationId xmlns:a16="http://schemas.microsoft.com/office/drawing/2014/main" id="{146FD96F-6227-41F3-BC6C-7CDE80DC04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24">
                <a:extLst>
                  <a:ext uri="{FF2B5EF4-FFF2-40B4-BE49-F238E27FC236}">
                    <a16:creationId xmlns:a16="http://schemas.microsoft.com/office/drawing/2014/main" id="{CFF2A88C-5139-4A0A-B90A-380C4B7017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7F7F7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25">
                <a:extLst>
                  <a:ext uri="{FF2B5EF4-FFF2-40B4-BE49-F238E27FC236}">
                    <a16:creationId xmlns:a16="http://schemas.microsoft.com/office/drawing/2014/main" id="{4D49861C-F282-42AA-A5BE-348EACCEBC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4" name="Group 16">
              <a:extLst>
                <a:ext uri="{FF2B5EF4-FFF2-40B4-BE49-F238E27FC236}">
                  <a16:creationId xmlns:a16="http://schemas.microsoft.com/office/drawing/2014/main" id="{FEA43AB0-FEAD-41E8-B0BB-1E433B33FF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53" name="Freeform 17">
                <a:extLst>
                  <a:ext uri="{FF2B5EF4-FFF2-40B4-BE49-F238E27FC236}">
                    <a16:creationId xmlns:a16="http://schemas.microsoft.com/office/drawing/2014/main" id="{2AD78CCC-59BD-4F1D-A650-01A56C58EB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18">
                <a:extLst>
                  <a:ext uri="{FF2B5EF4-FFF2-40B4-BE49-F238E27FC236}">
                    <a16:creationId xmlns:a16="http://schemas.microsoft.com/office/drawing/2014/main" id="{3CCBE423-5ACB-4C11-B9EB-0C3A5A5AA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19">
                <a:extLst>
                  <a:ext uri="{FF2B5EF4-FFF2-40B4-BE49-F238E27FC236}">
                    <a16:creationId xmlns:a16="http://schemas.microsoft.com/office/drawing/2014/main" id="{CDA88343-B7E4-4574-A5D6-CABE38C794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20">
                <a:extLst>
                  <a:ext uri="{FF2B5EF4-FFF2-40B4-BE49-F238E27FC236}">
                    <a16:creationId xmlns:a16="http://schemas.microsoft.com/office/drawing/2014/main" id="{74E895A3-C301-4C43-8E61-7E324D086B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9" name="Group 31">
              <a:extLst>
                <a:ext uri="{FF2B5EF4-FFF2-40B4-BE49-F238E27FC236}">
                  <a16:creationId xmlns:a16="http://schemas.microsoft.com/office/drawing/2014/main" id="{2571953B-7ECC-4D99-AB3D-820B583D429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50" name="Freeform 32">
                <a:extLst>
                  <a:ext uri="{FF2B5EF4-FFF2-40B4-BE49-F238E27FC236}">
                    <a16:creationId xmlns:a16="http://schemas.microsoft.com/office/drawing/2014/main" id="{A208E94D-E226-4BBE-BEE9-74EAB149C4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33">
                <a:extLst>
                  <a:ext uri="{FF2B5EF4-FFF2-40B4-BE49-F238E27FC236}">
                    <a16:creationId xmlns:a16="http://schemas.microsoft.com/office/drawing/2014/main" id="{32756C0A-7702-42B3-BACF-550F163A98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66" name="그래픽 65" descr="오른쪽 캐럿 단색으로 채워진">
            <a:extLst>
              <a:ext uri="{FF2B5EF4-FFF2-40B4-BE49-F238E27FC236}">
                <a16:creationId xmlns:a16="http://schemas.microsoft.com/office/drawing/2014/main" id="{E433B466-E3E0-407A-A1C6-96F98E0A19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1953" y="455332"/>
            <a:ext cx="664192" cy="66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96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E6E5EB"/>
            </a:gs>
            <a:gs pos="50000">
              <a:srgbClr val="FEB95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F4502DF-2649-884D-82C2-5E069943A2ED}"/>
              </a:ext>
            </a:extLst>
          </p:cNvPr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LearningX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의 장점</a:t>
            </a:r>
            <a:endParaRPr lang="en-US" altLang="ko-KR" sz="24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373C3EB-D25C-8348-A436-1E90B122139B}"/>
              </a:ext>
            </a:extLst>
          </p:cNvPr>
          <p:cNvGrpSpPr/>
          <p:nvPr/>
        </p:nvGrpSpPr>
        <p:grpSpPr>
          <a:xfrm>
            <a:off x="7237041" y="2239816"/>
            <a:ext cx="3236417" cy="1348117"/>
            <a:chOff x="7350902" y="2373202"/>
            <a:chExt cx="3236417" cy="1348117"/>
          </a:xfrm>
        </p:grpSpPr>
        <p:pic>
          <p:nvPicPr>
            <p:cNvPr id="167" name="그림 166">
              <a:extLst>
                <a:ext uri="{FF2B5EF4-FFF2-40B4-BE49-F238E27FC236}">
                  <a16:creationId xmlns:a16="http://schemas.microsoft.com/office/drawing/2014/main" id="{73213AEC-9B20-E040-AE9B-5108CC8789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703" b="2076"/>
            <a:stretch/>
          </p:blipFill>
          <p:spPr>
            <a:xfrm>
              <a:off x="7350902" y="2373202"/>
              <a:ext cx="3236417" cy="575877"/>
            </a:xfrm>
            <a:prstGeom prst="rect">
              <a:avLst/>
            </a:prstGeom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4281384-DB4A-A044-80C6-D6FE77874658}"/>
                </a:ext>
              </a:extLst>
            </p:cNvPr>
            <p:cNvSpPr/>
            <p:nvPr/>
          </p:nvSpPr>
          <p:spPr>
            <a:xfrm>
              <a:off x="7697800" y="3024269"/>
              <a:ext cx="2542619" cy="6970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원 터치로 이동 가능한 </a:t>
              </a:r>
              <a:endPara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하단 네비게이션</a:t>
              </a:r>
              <a:endParaRPr lang="ko-KR" altLang="en-US" sz="1400" dirty="0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F249AD-4336-3B43-8E94-D2DC653C2EE7}"/>
              </a:ext>
            </a:extLst>
          </p:cNvPr>
          <p:cNvSpPr/>
          <p:nvPr/>
        </p:nvSpPr>
        <p:spPr>
          <a:xfrm>
            <a:off x="3839613" y="1391388"/>
            <a:ext cx="4512774" cy="461665"/>
          </a:xfrm>
          <a:prstGeom prst="rect">
            <a:avLst/>
          </a:prstGeom>
          <a:solidFill>
            <a:srgbClr val="FCB85D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2400" b="1" kern="0" dirty="0">
                <a:solidFill>
                  <a:schemeClr val="bg1"/>
                </a:solidFill>
              </a:rPr>
              <a:t>버튼이 바로 보이는 인터페이스</a:t>
            </a:r>
            <a:endParaRPr lang="ko-Kore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35D8427-CCFA-444E-81C0-9D233A2368AC}"/>
              </a:ext>
            </a:extLst>
          </p:cNvPr>
          <p:cNvGrpSpPr/>
          <p:nvPr/>
        </p:nvGrpSpPr>
        <p:grpSpPr>
          <a:xfrm>
            <a:off x="1302387" y="2121480"/>
            <a:ext cx="4482877" cy="4316527"/>
            <a:chOff x="1330758" y="2797989"/>
            <a:chExt cx="4482877" cy="4316527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7D75294E-041C-EA44-880A-EC77B356D5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877" b="9183"/>
            <a:stretch/>
          </p:blipFill>
          <p:spPr>
            <a:xfrm>
              <a:off x="1330758" y="3091190"/>
              <a:ext cx="2034365" cy="2418962"/>
            </a:xfrm>
            <a:prstGeom prst="rect">
              <a:avLst/>
            </a:prstGeom>
          </p:spPr>
        </p:pic>
        <p:pic>
          <p:nvPicPr>
            <p:cNvPr id="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06F7A199-F047-2449-BE6F-AD0ACA9DE2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959"/>
            <a:stretch/>
          </p:blipFill>
          <p:spPr>
            <a:xfrm>
              <a:off x="3519783" y="3132670"/>
              <a:ext cx="1203494" cy="233600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4CDA26-6FF6-FB49-A3B7-AC9B8111EC91}"/>
                </a:ext>
              </a:extLst>
            </p:cNvPr>
            <p:cNvSpPr txBox="1"/>
            <p:nvPr/>
          </p:nvSpPr>
          <p:spPr>
            <a:xfrm>
              <a:off x="3747640" y="2797989"/>
              <a:ext cx="6912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</a:t>
              </a:r>
              <a:r>
                <a:rPr lang="ko-KR" altLang="en-US" sz="10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웹 버전</a:t>
              </a:r>
              <a:r>
                <a:rPr lang="en-US" altLang="ko-KR" sz="10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)</a:t>
              </a:r>
              <a:endParaRPr kumimoji="1" lang="ko-Kore-KR" altLang="en-US" sz="10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0E7DFA0-AE1A-F547-9C8A-7F0C2BCE0675}"/>
                </a:ext>
              </a:extLst>
            </p:cNvPr>
            <p:cNvSpPr txBox="1"/>
            <p:nvPr/>
          </p:nvSpPr>
          <p:spPr>
            <a:xfrm>
              <a:off x="1797496" y="2809057"/>
              <a:ext cx="11208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</a:t>
              </a:r>
              <a:r>
                <a:rPr lang="ko-KR" altLang="en-US" sz="10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모바일 앱 버전</a:t>
              </a:r>
              <a:r>
                <a:rPr lang="en-US" altLang="ko-KR" sz="10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)</a:t>
              </a:r>
              <a:endParaRPr kumimoji="1" lang="ko-Kore-KR" altLang="en-US" sz="1000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07EF155F-CA89-B043-B694-E73AF15F1DC2}"/>
                </a:ext>
              </a:extLst>
            </p:cNvPr>
            <p:cNvSpPr/>
            <p:nvPr/>
          </p:nvSpPr>
          <p:spPr>
            <a:xfrm>
              <a:off x="1797496" y="5668824"/>
              <a:ext cx="2404674" cy="3738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보기 깔끔한 구조</a:t>
              </a:r>
              <a:endParaRPr lang="ko-KR" altLang="en-US" sz="1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411B9B-EDAE-7F46-A5AB-E0761B5469C7}"/>
                </a:ext>
              </a:extLst>
            </p:cNvPr>
            <p:cNvSpPr txBox="1"/>
            <p:nvPr/>
          </p:nvSpPr>
          <p:spPr>
            <a:xfrm>
              <a:off x="5628904" y="674518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Kore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DD6D725-2E75-5744-9BFD-64064E1F118A}"/>
              </a:ext>
            </a:extLst>
          </p:cNvPr>
          <p:cNvGrpSpPr/>
          <p:nvPr/>
        </p:nvGrpSpPr>
        <p:grpSpPr>
          <a:xfrm>
            <a:off x="6198904" y="4067183"/>
            <a:ext cx="3374571" cy="1891574"/>
            <a:chOff x="6198903" y="3783214"/>
            <a:chExt cx="3374571" cy="189157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A158354-0485-0848-9618-FE15B29C5F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61" t="15585" r="361" b="61714"/>
            <a:stretch/>
          </p:blipFill>
          <p:spPr>
            <a:xfrm>
              <a:off x="6301808" y="3783214"/>
              <a:ext cx="3168763" cy="1556837"/>
            </a:xfrm>
            <a:prstGeom prst="rect">
              <a:avLst/>
            </a:prstGeom>
          </p:spPr>
        </p:pic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7D6D6AF6-A0AB-2340-8A28-59ED61967B1B}"/>
                </a:ext>
              </a:extLst>
            </p:cNvPr>
            <p:cNvSpPr/>
            <p:nvPr/>
          </p:nvSpPr>
          <p:spPr>
            <a:xfrm>
              <a:off x="6198903" y="5300968"/>
              <a:ext cx="3374571" cy="3738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커스터마이징이 가능한 과목 이름</a:t>
              </a:r>
              <a:endPara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4C9BF50-BC9E-45C9-90C4-7D313E35E84F}"/>
              </a:ext>
            </a:extLst>
          </p:cNvPr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  <a:solidFill>
            <a:srgbClr val="D9D9D9"/>
          </a:solidFill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826930D-1F39-4AF7-94C7-8B645D84F9FF}"/>
                </a:ext>
              </a:extLst>
            </p:cNvPr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grpFill/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5A0E176D-9E92-406D-A169-7CDFD8BA3A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Group 12">
              <a:extLst>
                <a:ext uri="{FF2B5EF4-FFF2-40B4-BE49-F238E27FC236}">
                  <a16:creationId xmlns:a16="http://schemas.microsoft.com/office/drawing/2014/main" id="{9C777872-77CF-4043-807B-0532C23EF87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62" name="Freeform 13">
                <a:extLst>
                  <a:ext uri="{FF2B5EF4-FFF2-40B4-BE49-F238E27FC236}">
                    <a16:creationId xmlns:a16="http://schemas.microsoft.com/office/drawing/2014/main" id="{ED6F36E6-B339-4813-BF7E-4B8F3EFF56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14">
                <a:extLst>
                  <a:ext uri="{FF2B5EF4-FFF2-40B4-BE49-F238E27FC236}">
                    <a16:creationId xmlns:a16="http://schemas.microsoft.com/office/drawing/2014/main" id="{EBFC21C9-A813-4F06-89A5-52EFBB98E4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AE1AD583-42CA-4178-9815-AA6DF6F171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자유형 12">
              <a:extLst>
                <a:ext uri="{FF2B5EF4-FFF2-40B4-BE49-F238E27FC236}">
                  <a16:creationId xmlns:a16="http://schemas.microsoft.com/office/drawing/2014/main" id="{C3DEEADB-759B-4DA7-B052-23887AB3F5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F57F6893-61AD-44EA-BB4E-E913591AC1F5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9" name="Group 20">
              <a:extLst>
                <a:ext uri="{FF2B5EF4-FFF2-40B4-BE49-F238E27FC236}">
                  <a16:creationId xmlns:a16="http://schemas.microsoft.com/office/drawing/2014/main" id="{B051B766-0955-44DF-8718-DC8E8222290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58" name="Freeform 22">
                <a:extLst>
                  <a:ext uri="{FF2B5EF4-FFF2-40B4-BE49-F238E27FC236}">
                    <a16:creationId xmlns:a16="http://schemas.microsoft.com/office/drawing/2014/main" id="{C400F567-90B4-43F8-917E-C85A833C33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solidFill>
                <a:srgbClr val="7F7F7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23">
                <a:extLst>
                  <a:ext uri="{FF2B5EF4-FFF2-40B4-BE49-F238E27FC236}">
                    <a16:creationId xmlns:a16="http://schemas.microsoft.com/office/drawing/2014/main" id="{126F204C-C7F5-4E79-A224-666725C8B3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24">
                <a:extLst>
                  <a:ext uri="{FF2B5EF4-FFF2-40B4-BE49-F238E27FC236}">
                    <a16:creationId xmlns:a16="http://schemas.microsoft.com/office/drawing/2014/main" id="{F0193598-C54C-4CD8-BF1A-E2AAD6CF60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7F7F7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25">
                <a:extLst>
                  <a:ext uri="{FF2B5EF4-FFF2-40B4-BE49-F238E27FC236}">
                    <a16:creationId xmlns:a16="http://schemas.microsoft.com/office/drawing/2014/main" id="{6399835C-85A9-4757-A4EB-088E68D7B6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0" name="Group 16">
              <a:extLst>
                <a:ext uri="{FF2B5EF4-FFF2-40B4-BE49-F238E27FC236}">
                  <a16:creationId xmlns:a16="http://schemas.microsoft.com/office/drawing/2014/main" id="{5257F249-CE3C-40E7-B5E6-045D0926C65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54" name="Freeform 17">
                <a:extLst>
                  <a:ext uri="{FF2B5EF4-FFF2-40B4-BE49-F238E27FC236}">
                    <a16:creationId xmlns:a16="http://schemas.microsoft.com/office/drawing/2014/main" id="{2371BD75-3C25-434A-8440-864F7B5002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id="{33E8C1DC-AB36-4B3F-B671-763E10BA98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19">
                <a:extLst>
                  <a:ext uri="{FF2B5EF4-FFF2-40B4-BE49-F238E27FC236}">
                    <a16:creationId xmlns:a16="http://schemas.microsoft.com/office/drawing/2014/main" id="{5B9FF645-9CC3-42D6-A6FF-DC99EEF562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20">
                <a:extLst>
                  <a:ext uri="{FF2B5EF4-FFF2-40B4-BE49-F238E27FC236}">
                    <a16:creationId xmlns:a16="http://schemas.microsoft.com/office/drawing/2014/main" id="{20E12B8F-C55B-41DF-96D5-0286396FA5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1" name="Group 31">
              <a:extLst>
                <a:ext uri="{FF2B5EF4-FFF2-40B4-BE49-F238E27FC236}">
                  <a16:creationId xmlns:a16="http://schemas.microsoft.com/office/drawing/2014/main" id="{4C946E62-9835-4F06-B2D4-6BE8F55DA98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52" name="Freeform 32">
                <a:extLst>
                  <a:ext uri="{FF2B5EF4-FFF2-40B4-BE49-F238E27FC236}">
                    <a16:creationId xmlns:a16="http://schemas.microsoft.com/office/drawing/2014/main" id="{302AE437-7A09-4CDF-881A-E3B28D5909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33">
                <a:extLst>
                  <a:ext uri="{FF2B5EF4-FFF2-40B4-BE49-F238E27FC236}">
                    <a16:creationId xmlns:a16="http://schemas.microsoft.com/office/drawing/2014/main" id="{23351444-8E22-4EE1-8A3B-AEE23BF96E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64" name="그래픽 63" descr="오른쪽 캐럿 단색으로 채워진">
            <a:extLst>
              <a:ext uri="{FF2B5EF4-FFF2-40B4-BE49-F238E27FC236}">
                <a16:creationId xmlns:a16="http://schemas.microsoft.com/office/drawing/2014/main" id="{4A6AA452-9301-4DA9-AFA2-E4F08F4630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1953" y="455332"/>
            <a:ext cx="664192" cy="66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174087"/>
      </p:ext>
    </p:extLst>
  </p:cSld>
  <p:clrMapOvr>
    <a:masterClrMapping/>
  </p:clrMapOvr>
</p:sld>
</file>

<file path=ppt/theme/theme1.xml><?xml version="1.0" encoding="utf-8"?>
<a:theme xmlns:a="http://schemas.openxmlformats.org/drawingml/2006/main" name="30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</TotalTime>
  <Words>903</Words>
  <Application>Microsoft Office PowerPoint</Application>
  <PresentationFormat>와이드스크린</PresentationFormat>
  <Paragraphs>258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3" baseType="lpstr">
      <vt:lpstr>맑은 고딕</vt:lpstr>
      <vt:lpstr>Arial</vt:lpstr>
      <vt:lpstr>30_Office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민지 박</cp:lastModifiedBy>
  <cp:revision>67</cp:revision>
  <dcterms:created xsi:type="dcterms:W3CDTF">2021-02-15T04:10:01Z</dcterms:created>
  <dcterms:modified xsi:type="dcterms:W3CDTF">2021-04-03T07:26:36Z</dcterms:modified>
</cp:coreProperties>
</file>